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2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272DF-E3CA-65D5-E16D-43A62DA33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0CB99D-A209-FCCB-0DCF-FE0700F21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0AE8E5-9442-83F3-105C-D6DE6C34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39584F-6952-AFF5-55A8-402A5A3F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0C9069-2F22-43AB-59C8-BC58C7B8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80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1ABC6-F059-9BF1-2CFA-A66DCD7A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AEF0284-9F30-AF45-324D-0429133E8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80C402-8D77-6DFD-7EB4-AD9B2DA3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0AFCAE-08D2-CC1D-DF4F-7B63C2C7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F1C52D-E816-FF21-5F67-5658B294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15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76795C9-EEAB-1945-D219-5F2EE5542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28BC92-0B2B-1AF0-2FF6-3FFF74EE9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646BE5-8B0E-7877-80E8-A36F108F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21AED5-B718-85DE-5497-BEF83FB4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F5083A-6383-A2CF-7B8B-95691AE0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7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06068-0767-1145-50E0-34FA6C0F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C3274F-E7FE-DACC-3A6F-CAF2EAAC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AF3EF4-B7AB-13A2-40AA-B5267647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98658D-8493-61DE-CE8D-CCF5AEDB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673998-FABF-62A6-57A5-6A331675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22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FF3A0-7EFA-C67D-95BC-FB6C5E1D1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984C7B-6931-2B1E-C4BC-83D4E6065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E4BE58-0C5C-C439-5D60-9BB60657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7E8B18-99DB-4E21-B8E4-CD55940D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4A8FF0-1612-07A8-9A41-CCFCF465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10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EB701-5920-FB6A-9A32-7BF00FA5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333179-E280-E00A-6556-69EF7207D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D265DC-1330-FEDA-7805-7DC4D3A75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9669535-EB2F-A2B1-F54F-3C7BD845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695568-D81C-8FA2-AF0F-6560C501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8F3354-28E7-72D6-EDB9-588A79E6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29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798BC-DB14-3D3A-2B05-23763EA6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BDE56C-EF34-95C4-7407-A0DDC4961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28D6E7-96C5-D19F-31E4-FCAA8BC17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F02D0CF-CDDC-FB70-2EE1-F3FF3F513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00E1A03-FABF-E665-6701-A009D8FE9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08AE142-095B-E538-2A0F-A9166D7E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05410A-4DFA-FD53-C4B2-F1381722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BAC8E74-FB02-F6DD-867B-7E65BAE8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72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372BC-71C8-1299-7BA1-FD70BF97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48645DE-AC2E-6831-1DBB-E7DC5F094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883C1F-85A7-2E15-61EA-B00F07F29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6A415F-B07F-BB0A-4802-69A64921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60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1C2FA8-3750-4460-9F97-3ADE08368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CEC974D-C5B0-25D4-1D7F-D0BD9358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97E3AD-19F1-A5DB-C38C-D79AC754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62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B72E37-A144-BD53-2A1F-ABB11D9E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5B7FBB-ABA8-8E0D-4F3B-70246ECDA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1D086C-D054-FE4B-F56E-2FD65A38B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E833C0-E119-06BA-5FBA-2FEFBE180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5D8EA7-5CDE-CA6D-F36B-4F8C9FB5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C8FCC7-A404-98F0-1096-8FA0F32D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297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39B871-0D84-3384-4FF7-6EF8573B9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DC0E9C5-0F3B-8276-EE4F-63CC30CAB3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E9AF6B-4C4D-73D4-9884-15E2B16AB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F933C9-008E-91FF-D984-ECD6A704E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EEB908-0B7F-C9AE-3682-4577679C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B29E496-C0F1-93E7-659F-52FC2BF1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09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99E843-3B44-B123-C079-C6DF3209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F985AD-6B27-416A-5A64-6223D604F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D930BC-8F47-6FBB-C2A6-F5B14FD42E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A95C0-291C-484C-B724-206C922B355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5173F3-C236-02CB-C534-86E94B270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4DFD82-3E9E-5E55-90AB-064A40FF5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ECC65-3C5F-4153-AF1E-4BCEE4D2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22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CF584-DC9D-68EB-0C05-675B769060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latin typeface="Britannic Bold" panose="020B0903060703020204" pitchFamily="34" charset="0"/>
              </a:rPr>
              <a:t>Psaní všemi deseti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678CDA-64D2-D088-5EA4-254BF1B230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88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5F74A5D-38F5-F10C-8E05-D05014D0C463}"/>
              </a:ext>
            </a:extLst>
          </p:cNvPr>
          <p:cNvSpPr txBox="1"/>
          <p:nvPr/>
        </p:nvSpPr>
        <p:spPr>
          <a:xfrm>
            <a:off x="295182" y="313339"/>
            <a:ext cx="60945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Pod pojmem „psaní všemi deseti“ se běžně označuje </a:t>
            </a:r>
            <a:r>
              <a:rPr lang="cs-CZ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dovednost efektivního používání klávesnice</a:t>
            </a:r>
            <a:r>
              <a:rPr lang="cs-CZ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Zahrnuje využívání všech deseti prstů se snahou o rovnoměrné vytížení všech prstů a také psaní naslepo, tj. bez dívání se na klávesnici.</a:t>
            </a:r>
          </a:p>
          <a:p>
            <a:endParaRPr lang="cs-CZ" sz="24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cs-CZ" sz="2400" dirty="0">
                <a:solidFill>
                  <a:srgbClr val="202124"/>
                </a:solidFill>
                <a:latin typeface="arial" panose="020B0604020202020204" pitchFamily="34" charset="0"/>
              </a:rPr>
              <a:t>Výuka probíhá pomocí počítačového programu Mount Blue. </a:t>
            </a:r>
          </a:p>
        </p:txBody>
      </p:sp>
      <p:pic>
        <p:nvPicPr>
          <p:cNvPr id="1028" name="Picture 4" descr="Psaní všemi deseti – Procvičování online – Umíme informatiku">
            <a:extLst>
              <a:ext uri="{FF2B5EF4-FFF2-40B4-BE49-F238E27FC236}">
                <a16:creationId xmlns:a16="http://schemas.microsoft.com/office/drawing/2014/main" id="{1AB4F3BD-8724-8C96-0738-43F57A3AF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51" y="2290438"/>
            <a:ext cx="5588144" cy="401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1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E71621-38B6-34A5-FEC7-70A5BFD7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41733" r="41456" b="18577"/>
          <a:stretch/>
        </p:blipFill>
        <p:spPr>
          <a:xfrm>
            <a:off x="520450" y="674703"/>
            <a:ext cx="11175856" cy="51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9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AD1FB11-B045-2181-BDA4-EB26B80B6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2" y="399495"/>
            <a:ext cx="5353235" cy="40149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4C993A-2B8A-EED9-67B4-7475C92A9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53" y="2618913"/>
            <a:ext cx="5353235" cy="401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00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61326E2-5DF4-B462-66D8-CE4ACD5CE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4" y="328474"/>
            <a:ext cx="5214151" cy="39106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139F8B-34CD-2A7D-4453-FCE406C15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29" y="2547892"/>
            <a:ext cx="5214151" cy="391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6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052E3C4-A1B5-F3F4-8207-71555582E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Širokoúhlá obrazovka</PresentationFormat>
  <Paragraphs>4</Paragraphs>
  <Slides>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arial</vt:lpstr>
      <vt:lpstr>Britannic Bold</vt:lpstr>
      <vt:lpstr>Calibri</vt:lpstr>
      <vt:lpstr>Calibri Light</vt:lpstr>
      <vt:lpstr>Motiv Office</vt:lpstr>
      <vt:lpstr>Psaní všemi deseti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Psaní všemi deseti</dc:title>
  <dc:creator>Klára Nejezchlebová</dc:creator>
  <cp:lastModifiedBy>Jaroslav Vysloužil</cp:lastModifiedBy>
  <cp:revision>2</cp:revision>
  <dcterms:created xsi:type="dcterms:W3CDTF">2023-02-22T10:37:45Z</dcterms:created>
  <dcterms:modified xsi:type="dcterms:W3CDTF">2023-03-06T09:27:59Z</dcterms:modified>
</cp:coreProperties>
</file>