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10"/>
  </p:notesMasterIdLst>
  <p:handoutMasterIdLst>
    <p:handoutMasterId r:id="rId11"/>
  </p:handoutMasterIdLst>
  <p:sldIdLst>
    <p:sldId id="256" r:id="rId5"/>
    <p:sldId id="257" r:id="rId6"/>
    <p:sldId id="261" r:id="rId7"/>
    <p:sldId id="259" r:id="rId8"/>
    <p:sldId id="260" r:id="rId9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iconchunking_colorful2">
  <dgm:title val="iconchunking_colorful2"/>
  <dgm:desc val="iconchunking_colorful2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#1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/>
            <a:t>Prohloubit učivo fyziky </a:t>
          </a: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cs-CZ" noProof="0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cs-CZ" noProof="0"/>
        </a:p>
      </dgm:t>
    </dgm:pt>
    <dgm:pt modelId="{4E8D2E69-0173-4BD3-B96A-7A9C5DD12B47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/>
            <a:t>Získat praktické zkušenosti z el. obvodů</a:t>
          </a: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cs-CZ" noProof="0"/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cs-CZ" noProof="0"/>
        </a:p>
      </dgm:t>
    </dgm:pt>
    <dgm:pt modelId="{93A6A030-ABAB-4EFA-B539-0FDB3E07C1E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/>
            <a:t>Seznámit se s polovodiči</a:t>
          </a: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cs-CZ" noProof="0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cs-CZ" noProof="0"/>
        </a:p>
      </dgm:t>
    </dgm:pt>
    <dgm:pt modelId="{76D56F19-2708-49DB-8F92-D8AC45F23A9A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/>
            <a:t>Navrhnout řešení obvodu</a:t>
          </a: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cs-CZ" noProof="0"/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cs-CZ" noProof="0"/>
        </a:p>
      </dgm:t>
    </dgm:pt>
    <dgm:pt modelId="{62F8266B-222B-4ACF-8613-2C8D6376E5BD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</dgm:pt>
    <dgm:pt modelId="{34FD8F56-D6B7-417A-923A-010E4B5FF0CD}" type="pres">
      <dgm:prSet presAssocID="{AAC263CB-8256-4B03-92FE-1622698FB3E9}" presName="compNode" presStyleCnt="0"/>
      <dgm:spPr/>
    </dgm:pt>
    <dgm:pt modelId="{08450877-B8C0-4FE2-B6DB-B88F20C8574C}" type="pres">
      <dgm:prSet presAssocID="{AAC263CB-8256-4B03-92FE-1622698FB3E9}" presName="bgRect" presStyleLbl="bgShp" presStyleIdx="0" presStyleCnt="4"/>
      <dgm:spPr/>
    </dgm:pt>
    <dgm:pt modelId="{BB7E5F84-64F2-4718-BACC-301BBCDC9D3A}" type="pres">
      <dgm:prSet presAssocID="{AAC263CB-8256-4B03-92FE-1622698FB3E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et se souvislou výplní"/>
        </a:ext>
      </dgm:extLst>
    </dgm:pt>
    <dgm:pt modelId="{D7E1920B-5F09-4283-BAA8-B0012E66F14A}" type="pres">
      <dgm:prSet presAssocID="{AAC263CB-8256-4B03-92FE-1622698FB3E9}" presName="spaceRect" presStyleCnt="0"/>
      <dgm:spPr/>
    </dgm:pt>
    <dgm:pt modelId="{30E9CA6C-A0F7-4BE8-9B77-EE5C9EF005B7}" type="pres">
      <dgm:prSet presAssocID="{AAC263CB-8256-4B03-92FE-1622698FB3E9}" presName="parTx" presStyleLbl="revTx" presStyleIdx="0" presStyleCnt="4">
        <dgm:presLayoutVars>
          <dgm:chMax val="0"/>
          <dgm:chPref val="0"/>
        </dgm:presLayoutVars>
      </dgm:prSet>
      <dgm:spPr/>
    </dgm:pt>
    <dgm:pt modelId="{75497209-36D8-474C-9F50-43B26DAE367B}" type="pres">
      <dgm:prSet presAssocID="{808B76D0-8EC7-469A-93AC-7A6017188A9D}" presName="sibTrans" presStyleCnt="0"/>
      <dgm:spPr/>
    </dgm:pt>
    <dgm:pt modelId="{FB1D870E-AB7C-40E3-AA7F-3EC612E6F71C}" type="pres">
      <dgm:prSet presAssocID="{4E8D2E69-0173-4BD3-B96A-7A9C5DD12B47}" presName="compNode" presStyleCnt="0"/>
      <dgm:spPr/>
    </dgm:pt>
    <dgm:pt modelId="{B9A40EDB-694E-464C-8356-AEE8787842F2}" type="pres">
      <dgm:prSet presAssocID="{4E8D2E69-0173-4BD3-B96A-7A9C5DD12B47}" presName="bgRect" presStyleLbl="bgShp" presStyleIdx="1" presStyleCnt="4"/>
      <dgm:spPr/>
    </dgm:pt>
    <dgm:pt modelId="{8B8D9FA1-74BB-4EA5-B65F-49B870DCE4EB}" type="pres">
      <dgm:prSet presAssocID="{4E8D2E69-0173-4BD3-B96A-7A9C5DD12B4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abíjení baterie se souvislou výplní"/>
        </a:ext>
      </dgm:extLst>
    </dgm:pt>
    <dgm:pt modelId="{FE35795C-E288-448C-BF98-006011EF35C1}" type="pres">
      <dgm:prSet presAssocID="{4E8D2E69-0173-4BD3-B96A-7A9C5DD12B47}" presName="spaceRect" presStyleCnt="0"/>
      <dgm:spPr/>
    </dgm:pt>
    <dgm:pt modelId="{4258831D-960B-4D2D-A65E-513B92084C01}" type="pres">
      <dgm:prSet presAssocID="{4E8D2E69-0173-4BD3-B96A-7A9C5DD12B47}" presName="parTx" presStyleLbl="revTx" presStyleIdx="1" presStyleCnt="4">
        <dgm:presLayoutVars>
          <dgm:chMax val="0"/>
          <dgm:chPref val="0"/>
        </dgm:presLayoutVars>
      </dgm:prSet>
      <dgm:spPr/>
    </dgm:pt>
    <dgm:pt modelId="{4849AED6-7C24-47EC-B39A-6EC2169AAAEC}" type="pres">
      <dgm:prSet presAssocID="{FEF1E80E-8A9E-4B0A-817C-2A4CFDCF3FB2}" presName="sibTrans" presStyleCnt="0"/>
      <dgm:spPr/>
    </dgm:pt>
    <dgm:pt modelId="{344EF6F7-386A-468B-9D66-8046D158DFC8}" type="pres">
      <dgm:prSet presAssocID="{93A6A030-ABAB-4EFA-B539-0FDB3E07C1EF}" presName="compNode" presStyleCnt="0"/>
      <dgm:spPr/>
    </dgm:pt>
    <dgm:pt modelId="{9DD6C5DE-B838-492F-B4A8-49E4DE8C5CF5}" type="pres">
      <dgm:prSet presAssocID="{93A6A030-ABAB-4EFA-B539-0FDB3E07C1EF}" presName="bgRect" presStyleLbl="bgShp" presStyleIdx="2" presStyleCnt="4"/>
      <dgm:spPr/>
    </dgm:pt>
    <dgm:pt modelId="{3CD2D8A7-CAF8-4A2F-A324-BDF8CFA66908}" type="pres">
      <dgm:prSet presAssocID="{93A6A030-ABAB-4EFA-B539-0FDB3E07C1E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 se souvislou výplní"/>
        </a:ext>
      </dgm:extLst>
    </dgm:pt>
    <dgm:pt modelId="{343D945D-C209-4E7A-8D9B-BCF7127718D8}" type="pres">
      <dgm:prSet presAssocID="{93A6A030-ABAB-4EFA-B539-0FDB3E07C1EF}" presName="spaceRect" presStyleCnt="0"/>
      <dgm:spPr/>
    </dgm:pt>
    <dgm:pt modelId="{ECA97BE5-E798-4AEE-9404-4E43192F5136}" type="pres">
      <dgm:prSet presAssocID="{93A6A030-ABAB-4EFA-B539-0FDB3E07C1EF}" presName="parTx" presStyleLbl="revTx" presStyleIdx="2" presStyleCnt="4">
        <dgm:presLayoutVars>
          <dgm:chMax val="0"/>
          <dgm:chPref val="0"/>
        </dgm:presLayoutVars>
      </dgm:prSet>
      <dgm:spPr/>
    </dgm:pt>
    <dgm:pt modelId="{C890CB11-26D0-4233-A3B2-FE616B33A810}" type="pres">
      <dgm:prSet presAssocID="{BFE0749E-E343-4A6F-BD09-2810EE6B4BD7}" presName="sibTrans" presStyleCnt="0"/>
      <dgm:spPr/>
    </dgm:pt>
    <dgm:pt modelId="{25E7A08B-6A02-49D1-8C9D-FCE9C92A1AC5}" type="pres">
      <dgm:prSet presAssocID="{76D56F19-2708-49DB-8F92-D8AC45F23A9A}" presName="compNode" presStyleCnt="0"/>
      <dgm:spPr/>
    </dgm:pt>
    <dgm:pt modelId="{984F7435-4B4C-47D4-B03E-CC8917BDBDBB}" type="pres">
      <dgm:prSet presAssocID="{76D56F19-2708-49DB-8F92-D8AC45F23A9A}" presName="bgRect" presStyleLbl="bgShp" presStyleIdx="3" presStyleCnt="4"/>
      <dgm:spPr/>
    </dgm:pt>
    <dgm:pt modelId="{D3271400-E9D7-4481-8E98-7952ACC542C2}" type="pres">
      <dgm:prSet presAssocID="{76D56F19-2708-49DB-8F92-D8AC45F23A9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EB25EBA-A880-4DC7-908E-0568144BFBD1}" type="pres">
      <dgm:prSet presAssocID="{76D56F19-2708-49DB-8F92-D8AC45F23A9A}" presName="spaceRect" presStyleCnt="0"/>
      <dgm:spPr/>
    </dgm:pt>
    <dgm:pt modelId="{F2EA86B5-8AF6-40E0-BDDB-512587036C8B}" type="pres">
      <dgm:prSet presAssocID="{76D56F19-2708-49DB-8F92-D8AC45F23A9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6D0D100-FB07-44A7-8ACC-C79CE174D2D7}" type="presOf" srcId="{D4503D04-C97E-4622-AE07-D0307CB3B4CA}" destId="{62F8266B-222B-4ACF-8613-2C8D6376E5BD}" srcOrd="0" destOrd="0" presId="urn:microsoft.com/office/officeart/2018/2/layout/IconVerticalSolidList#1"/>
    <dgm:cxn modelId="{9DACE70A-4FEB-433A-900C-46A1377C5716}" type="presOf" srcId="{AAC263CB-8256-4B03-92FE-1622698FB3E9}" destId="{30E9CA6C-A0F7-4BE8-9B77-EE5C9EF005B7}" srcOrd="0" destOrd="0" presId="urn:microsoft.com/office/officeart/2018/2/layout/IconVerticalSolidList#1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AFE0042D-F8CA-4F9C-B780-65750DC87CEC}" type="presOf" srcId="{76D56F19-2708-49DB-8F92-D8AC45F23A9A}" destId="{F2EA86B5-8AF6-40E0-BDDB-512587036C8B}" srcOrd="0" destOrd="0" presId="urn:microsoft.com/office/officeart/2018/2/layout/IconVerticalSolidList#1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F236B04A-0845-45D6-B99A-98DBB252074F}" type="presOf" srcId="{4E8D2E69-0173-4BD3-B96A-7A9C5DD12B47}" destId="{4258831D-960B-4D2D-A65E-513B92084C01}" srcOrd="0" destOrd="0" presId="urn:microsoft.com/office/officeart/2018/2/layout/IconVerticalSolidList#1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F248DBAE-9D9B-462B-998C-1322E596929F}" type="presOf" srcId="{93A6A030-ABAB-4EFA-B539-0FDB3E07C1EF}" destId="{ECA97BE5-E798-4AEE-9404-4E43192F5136}" srcOrd="0" destOrd="0" presId="urn:microsoft.com/office/officeart/2018/2/layout/IconVerticalSolidList#1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8CA5002F-95FA-436B-966F-7B8BA099F8C0}" type="presParOf" srcId="{62F8266B-222B-4ACF-8613-2C8D6376E5BD}" destId="{34FD8F56-D6B7-417A-923A-010E4B5FF0CD}" srcOrd="0" destOrd="0" presId="urn:microsoft.com/office/officeart/2018/2/layout/IconVerticalSolidList#1"/>
    <dgm:cxn modelId="{3E84FCFB-F2E6-496C-9124-8BCCBAF7581E}" type="presParOf" srcId="{34FD8F56-D6B7-417A-923A-010E4B5FF0CD}" destId="{08450877-B8C0-4FE2-B6DB-B88F20C8574C}" srcOrd="0" destOrd="0" presId="urn:microsoft.com/office/officeart/2018/2/layout/IconVerticalSolidList#1"/>
    <dgm:cxn modelId="{5AAB9D67-2058-4B02-ACAE-9010504CFA8D}" type="presParOf" srcId="{34FD8F56-D6B7-417A-923A-010E4B5FF0CD}" destId="{BB7E5F84-64F2-4718-BACC-301BBCDC9D3A}" srcOrd="1" destOrd="0" presId="urn:microsoft.com/office/officeart/2018/2/layout/IconVerticalSolidList#1"/>
    <dgm:cxn modelId="{60640685-0CF7-48C8-A8EF-553779FD445D}" type="presParOf" srcId="{34FD8F56-D6B7-417A-923A-010E4B5FF0CD}" destId="{D7E1920B-5F09-4283-BAA8-B0012E66F14A}" srcOrd="2" destOrd="0" presId="urn:microsoft.com/office/officeart/2018/2/layout/IconVerticalSolidList#1"/>
    <dgm:cxn modelId="{6FE12CDB-D070-4C97-8AE1-997533C4A8AB}" type="presParOf" srcId="{34FD8F56-D6B7-417A-923A-010E4B5FF0CD}" destId="{30E9CA6C-A0F7-4BE8-9B77-EE5C9EF005B7}" srcOrd="3" destOrd="0" presId="urn:microsoft.com/office/officeart/2018/2/layout/IconVerticalSolidList#1"/>
    <dgm:cxn modelId="{89F45104-A3AE-4AA5-8376-E3E54E87635B}" type="presParOf" srcId="{62F8266B-222B-4ACF-8613-2C8D6376E5BD}" destId="{75497209-36D8-474C-9F50-43B26DAE367B}" srcOrd="1" destOrd="0" presId="urn:microsoft.com/office/officeart/2018/2/layout/IconVerticalSolidList#1"/>
    <dgm:cxn modelId="{F53E1E41-AFBD-4F42-B954-620893A507D2}" type="presParOf" srcId="{62F8266B-222B-4ACF-8613-2C8D6376E5BD}" destId="{FB1D870E-AB7C-40E3-AA7F-3EC612E6F71C}" srcOrd="2" destOrd="0" presId="urn:microsoft.com/office/officeart/2018/2/layout/IconVerticalSolidList#1"/>
    <dgm:cxn modelId="{ECA76847-5AC0-4769-B961-BD6FBFA2D2F3}" type="presParOf" srcId="{FB1D870E-AB7C-40E3-AA7F-3EC612E6F71C}" destId="{B9A40EDB-694E-464C-8356-AEE8787842F2}" srcOrd="0" destOrd="0" presId="urn:microsoft.com/office/officeart/2018/2/layout/IconVerticalSolidList#1"/>
    <dgm:cxn modelId="{E9875D05-A2CA-4949-A0EC-E659F0F81F59}" type="presParOf" srcId="{FB1D870E-AB7C-40E3-AA7F-3EC612E6F71C}" destId="{8B8D9FA1-74BB-4EA5-B65F-49B870DCE4EB}" srcOrd="1" destOrd="0" presId="urn:microsoft.com/office/officeart/2018/2/layout/IconVerticalSolidList#1"/>
    <dgm:cxn modelId="{F5076418-1870-49C0-A665-417CB498B6D1}" type="presParOf" srcId="{FB1D870E-AB7C-40E3-AA7F-3EC612E6F71C}" destId="{FE35795C-E288-448C-BF98-006011EF35C1}" srcOrd="2" destOrd="0" presId="urn:microsoft.com/office/officeart/2018/2/layout/IconVerticalSolidList#1"/>
    <dgm:cxn modelId="{8B6CAA02-B9CA-4F7C-A2C4-A376BC49C448}" type="presParOf" srcId="{FB1D870E-AB7C-40E3-AA7F-3EC612E6F71C}" destId="{4258831D-960B-4D2D-A65E-513B92084C01}" srcOrd="3" destOrd="0" presId="urn:microsoft.com/office/officeart/2018/2/layout/IconVerticalSolidList#1"/>
    <dgm:cxn modelId="{E0C19E8F-4424-498D-BF7E-0A0F0C17D704}" type="presParOf" srcId="{62F8266B-222B-4ACF-8613-2C8D6376E5BD}" destId="{4849AED6-7C24-47EC-B39A-6EC2169AAAEC}" srcOrd="3" destOrd="0" presId="urn:microsoft.com/office/officeart/2018/2/layout/IconVerticalSolidList#1"/>
    <dgm:cxn modelId="{ACAF17C3-08FB-4404-A101-25BA91958FE3}" type="presParOf" srcId="{62F8266B-222B-4ACF-8613-2C8D6376E5BD}" destId="{344EF6F7-386A-468B-9D66-8046D158DFC8}" srcOrd="4" destOrd="0" presId="urn:microsoft.com/office/officeart/2018/2/layout/IconVerticalSolidList#1"/>
    <dgm:cxn modelId="{AE175CB6-3E51-4A45-BD69-A7AF096E3CD2}" type="presParOf" srcId="{344EF6F7-386A-468B-9D66-8046D158DFC8}" destId="{9DD6C5DE-B838-492F-B4A8-49E4DE8C5CF5}" srcOrd="0" destOrd="0" presId="urn:microsoft.com/office/officeart/2018/2/layout/IconVerticalSolidList#1"/>
    <dgm:cxn modelId="{C47334AD-33FF-468C-A41A-E7D0A23484A4}" type="presParOf" srcId="{344EF6F7-386A-468B-9D66-8046D158DFC8}" destId="{3CD2D8A7-CAF8-4A2F-A324-BDF8CFA66908}" srcOrd="1" destOrd="0" presId="urn:microsoft.com/office/officeart/2018/2/layout/IconVerticalSolidList#1"/>
    <dgm:cxn modelId="{37DF411B-B4A0-44B4-B176-F8958F165CB2}" type="presParOf" srcId="{344EF6F7-386A-468B-9D66-8046D158DFC8}" destId="{343D945D-C209-4E7A-8D9B-BCF7127718D8}" srcOrd="2" destOrd="0" presId="urn:microsoft.com/office/officeart/2018/2/layout/IconVerticalSolidList#1"/>
    <dgm:cxn modelId="{43DACBA9-774B-4E88-8510-9265E34E50FA}" type="presParOf" srcId="{344EF6F7-386A-468B-9D66-8046D158DFC8}" destId="{ECA97BE5-E798-4AEE-9404-4E43192F5136}" srcOrd="3" destOrd="0" presId="urn:microsoft.com/office/officeart/2018/2/layout/IconVerticalSolidList#1"/>
    <dgm:cxn modelId="{0C339883-B66B-4487-B66D-1AA832FF598B}" type="presParOf" srcId="{62F8266B-222B-4ACF-8613-2C8D6376E5BD}" destId="{C890CB11-26D0-4233-A3B2-FE616B33A810}" srcOrd="5" destOrd="0" presId="urn:microsoft.com/office/officeart/2018/2/layout/IconVerticalSolidList#1"/>
    <dgm:cxn modelId="{0616937D-6FCD-4AA3-A503-BCBE4DCE75B1}" type="presParOf" srcId="{62F8266B-222B-4ACF-8613-2C8D6376E5BD}" destId="{25E7A08B-6A02-49D1-8C9D-FCE9C92A1AC5}" srcOrd="6" destOrd="0" presId="urn:microsoft.com/office/officeart/2018/2/layout/IconVerticalSolidList#1"/>
    <dgm:cxn modelId="{B186621D-A046-462B-BB0C-6236267E563B}" type="presParOf" srcId="{25E7A08B-6A02-49D1-8C9D-FCE9C92A1AC5}" destId="{984F7435-4B4C-47D4-B03E-CC8917BDBDBB}" srcOrd="0" destOrd="0" presId="urn:microsoft.com/office/officeart/2018/2/layout/IconVerticalSolidList#1"/>
    <dgm:cxn modelId="{F52693A5-0CDF-426A-86AB-E12EC26F0A8F}" type="presParOf" srcId="{25E7A08B-6A02-49D1-8C9D-FCE9C92A1AC5}" destId="{D3271400-E9D7-4481-8E98-7952ACC542C2}" srcOrd="1" destOrd="0" presId="urn:microsoft.com/office/officeart/2018/2/layout/IconVerticalSolidList#1"/>
    <dgm:cxn modelId="{A0E86A54-FEE6-445C-A5D8-E1BEB46BF402}" type="presParOf" srcId="{25E7A08B-6A02-49D1-8C9D-FCE9C92A1AC5}" destId="{3EB25EBA-A880-4DC7-908E-0568144BFBD1}" srcOrd="2" destOrd="0" presId="urn:microsoft.com/office/officeart/2018/2/layout/IconVerticalSolidList#1"/>
    <dgm:cxn modelId="{249C530D-BDAF-40DC-B153-C1C13BE8F861}" type="presParOf" srcId="{25E7A08B-6A02-49D1-8C9D-FCE9C92A1AC5}" destId="{F2EA86B5-8AF6-40E0-BDDB-512587036C8B}" srcOrd="3" destOrd="0" presId="urn:microsoft.com/office/officeart/2018/2/layout/IconVerticalSolidList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91A50-C686-4934-BF7B-05A6134A6AB8}" type="doc">
      <dgm:prSet loTypeId="urn:microsoft.com/office/officeart/2005/8/layout/equation2" loCatId="relationship" qsTypeId="urn:microsoft.com/office/officeart/2005/8/quickstyle/3d1" qsCatId="3D" csTypeId="urn:microsoft.com/office/officeart/2005/8/colors/iconchunking_colorful2" csCatId="other" phldr="1"/>
      <dgm:spPr/>
      <dgm:t>
        <a:bodyPr rtlCol="0"/>
        <a:lstStyle/>
        <a:p>
          <a:pPr rtl="0"/>
          <a:endParaRPr lang="en-US"/>
        </a:p>
      </dgm:t>
    </dgm:pt>
    <dgm:pt modelId="{0C130901-E9D4-4EAF-B424-4F88CE27500B}">
      <dgm:prSet phldrT="[Text]"/>
      <dgm:spPr/>
      <dgm:t>
        <a:bodyPr rtlCol="0"/>
        <a:lstStyle/>
        <a:p>
          <a:pPr rtl="0"/>
          <a:r>
            <a:rPr lang="cs-CZ" noProof="1"/>
            <a:t>Vědomosti z fyziky</a:t>
          </a:r>
        </a:p>
      </dgm:t>
    </dgm:pt>
    <dgm:pt modelId="{593FFE93-A6C0-4E50-9AE4-94E9836CCF10}" type="parTrans" cxnId="{83E578BD-C52D-4669-9624-AAD6B200213D}">
      <dgm:prSet/>
      <dgm:spPr/>
      <dgm:t>
        <a:bodyPr rtlCol="0"/>
        <a:lstStyle/>
        <a:p>
          <a:pPr rtl="0"/>
          <a:endParaRPr lang="cs-CZ" noProof="1"/>
        </a:p>
      </dgm:t>
    </dgm:pt>
    <dgm:pt modelId="{1B4F2771-3339-49BF-913A-037BBE81F3E9}" type="sibTrans" cxnId="{83E578BD-C52D-4669-9624-AAD6B200213D}">
      <dgm:prSet/>
      <dgm:spPr/>
      <dgm:t>
        <a:bodyPr rtlCol="0"/>
        <a:lstStyle/>
        <a:p>
          <a:pPr rtl="0"/>
          <a:endParaRPr lang="cs-CZ" noProof="1"/>
        </a:p>
      </dgm:t>
    </dgm:pt>
    <dgm:pt modelId="{1E4A4BA3-DA3A-4B8A-9915-6411C96BC20F}">
      <dgm:prSet phldrT="[Text]"/>
      <dgm:spPr/>
      <dgm:t>
        <a:bodyPr rtlCol="0"/>
        <a:lstStyle/>
        <a:p>
          <a:pPr rtl="0"/>
          <a:r>
            <a:rPr lang="cs-CZ" noProof="1"/>
            <a:t>Nové poznatky z Elektrotechniky</a:t>
          </a:r>
        </a:p>
      </dgm:t>
    </dgm:pt>
    <dgm:pt modelId="{1B746E25-5CCE-4074-A4CF-0F2F9BF704A8}" type="parTrans" cxnId="{CABD8092-2CAF-49E0-B89F-52170B045D76}">
      <dgm:prSet/>
      <dgm:spPr/>
      <dgm:t>
        <a:bodyPr rtlCol="0"/>
        <a:lstStyle/>
        <a:p>
          <a:pPr rtl="0"/>
          <a:endParaRPr lang="cs-CZ" noProof="1"/>
        </a:p>
      </dgm:t>
    </dgm:pt>
    <dgm:pt modelId="{959D1F61-9C7C-49C0-A6E2-88726C7C8326}" type="sibTrans" cxnId="{CABD8092-2CAF-49E0-B89F-52170B045D76}">
      <dgm:prSet/>
      <dgm:spPr/>
      <dgm:t>
        <a:bodyPr rtlCol="0"/>
        <a:lstStyle/>
        <a:p>
          <a:pPr rtl="0"/>
          <a:endParaRPr lang="cs-CZ" noProof="1"/>
        </a:p>
      </dgm:t>
    </dgm:pt>
    <dgm:pt modelId="{043B841A-F98C-4C81-AB84-52109901E342}">
      <dgm:prSet phldrT="[Text]"/>
      <dgm:spPr/>
      <dgm:t>
        <a:bodyPr rtlCol="0"/>
        <a:lstStyle/>
        <a:p>
          <a:pPr rtl="0"/>
          <a:r>
            <a:rPr lang="cs-CZ" noProof="1"/>
            <a:t>Zapojení obvodů</a:t>
          </a:r>
        </a:p>
        <a:p>
          <a:pPr rtl="0"/>
          <a:r>
            <a:rPr lang="cs-CZ" noProof="1"/>
            <a:t>BOFIN</a:t>
          </a:r>
        </a:p>
      </dgm:t>
    </dgm:pt>
    <dgm:pt modelId="{884CBC1F-71DD-48DD-9AF2-52AF262DEBBD}" type="parTrans" cxnId="{405D2B96-501D-415F-B240-24D9D7CFE4D3}">
      <dgm:prSet/>
      <dgm:spPr/>
      <dgm:t>
        <a:bodyPr rtlCol="0"/>
        <a:lstStyle/>
        <a:p>
          <a:pPr rtl="0"/>
          <a:endParaRPr lang="cs-CZ" noProof="1"/>
        </a:p>
      </dgm:t>
    </dgm:pt>
    <dgm:pt modelId="{CAFE7C63-AB58-4477-983E-8167878024D9}" type="sibTrans" cxnId="{405D2B96-501D-415F-B240-24D9D7CFE4D3}">
      <dgm:prSet/>
      <dgm:spPr/>
      <dgm:t>
        <a:bodyPr rtlCol="0"/>
        <a:lstStyle/>
        <a:p>
          <a:pPr rtl="0"/>
          <a:endParaRPr lang="cs-CZ" noProof="1"/>
        </a:p>
      </dgm:t>
    </dgm:pt>
    <dgm:pt modelId="{B49368FA-77A6-4E32-A6C0-219688BA4BA8}" type="pres">
      <dgm:prSet presAssocID="{FEB91A50-C686-4934-BF7B-05A6134A6AB8}" presName="Name0" presStyleCnt="0">
        <dgm:presLayoutVars>
          <dgm:dir/>
          <dgm:resizeHandles val="exact"/>
        </dgm:presLayoutVars>
      </dgm:prSet>
      <dgm:spPr/>
    </dgm:pt>
    <dgm:pt modelId="{F338DD27-DDEE-4499-B3DC-4D88CAAE87B5}" type="pres">
      <dgm:prSet presAssocID="{FEB91A50-C686-4934-BF7B-05A6134A6AB8}" presName="vNodes" presStyleCnt="0"/>
      <dgm:spPr/>
    </dgm:pt>
    <dgm:pt modelId="{90A41EF0-5470-4B99-97D1-2B3D6204265C}" type="pres">
      <dgm:prSet presAssocID="{0C130901-E9D4-4EAF-B424-4F88CE27500B}" presName="node" presStyleLbl="node1" presStyleIdx="0" presStyleCnt="3">
        <dgm:presLayoutVars>
          <dgm:bulletEnabled val="1"/>
        </dgm:presLayoutVars>
      </dgm:prSet>
      <dgm:spPr/>
    </dgm:pt>
    <dgm:pt modelId="{6D2EE961-12C4-4842-97DC-74DD5EFABB25}" type="pres">
      <dgm:prSet presAssocID="{1B4F2771-3339-49BF-913A-037BBE81F3E9}" presName="spacerT" presStyleCnt="0"/>
      <dgm:spPr/>
    </dgm:pt>
    <dgm:pt modelId="{96C4759D-1150-4AF2-ACC8-0673A6E17052}" type="pres">
      <dgm:prSet presAssocID="{1B4F2771-3339-49BF-913A-037BBE81F3E9}" presName="sibTrans" presStyleLbl="sibTrans2D1" presStyleIdx="0" presStyleCnt="2"/>
      <dgm:spPr/>
    </dgm:pt>
    <dgm:pt modelId="{7F368ACB-451A-4DB3-94AB-324DC7D0203D}" type="pres">
      <dgm:prSet presAssocID="{1B4F2771-3339-49BF-913A-037BBE81F3E9}" presName="spacerB" presStyleCnt="0"/>
      <dgm:spPr/>
    </dgm:pt>
    <dgm:pt modelId="{FA1F2C24-078F-436D-AB98-A948A9BA885E}" type="pres">
      <dgm:prSet presAssocID="{1E4A4BA3-DA3A-4B8A-9915-6411C96BC20F}" presName="node" presStyleLbl="node1" presStyleIdx="1" presStyleCnt="3">
        <dgm:presLayoutVars>
          <dgm:bulletEnabled val="1"/>
        </dgm:presLayoutVars>
      </dgm:prSet>
      <dgm:spPr/>
    </dgm:pt>
    <dgm:pt modelId="{9099C925-C7DB-4A61-B291-CB438C0A7F0D}" type="pres">
      <dgm:prSet presAssocID="{FEB91A50-C686-4934-BF7B-05A6134A6AB8}" presName="sibTransLast" presStyleLbl="sibTrans2D1" presStyleIdx="1" presStyleCnt="2"/>
      <dgm:spPr/>
    </dgm:pt>
    <dgm:pt modelId="{B23ED902-1DB9-402A-ABCF-893F98924155}" type="pres">
      <dgm:prSet presAssocID="{FEB91A50-C686-4934-BF7B-05A6134A6AB8}" presName="connectorText" presStyleLbl="sibTrans2D1" presStyleIdx="1" presStyleCnt="2"/>
      <dgm:spPr/>
    </dgm:pt>
    <dgm:pt modelId="{CE32A684-AD51-4BA5-A6FB-097E50C4D2D0}" type="pres">
      <dgm:prSet presAssocID="{FEB91A50-C686-4934-BF7B-05A6134A6AB8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660F5409-F479-4E48-AAE1-4C51258DB762}" type="presOf" srcId="{043B841A-F98C-4C81-AB84-52109901E342}" destId="{CE32A684-AD51-4BA5-A6FB-097E50C4D2D0}" srcOrd="0" destOrd="0" presId="urn:microsoft.com/office/officeart/2005/8/layout/equation2"/>
    <dgm:cxn modelId="{B59F9914-7CE5-4E85-99D5-C6BFAFBD5845}" type="presOf" srcId="{FEB91A50-C686-4934-BF7B-05A6134A6AB8}" destId="{B49368FA-77A6-4E32-A6C0-219688BA4BA8}" srcOrd="0" destOrd="0" presId="urn:microsoft.com/office/officeart/2005/8/layout/equation2"/>
    <dgm:cxn modelId="{90591546-CF3F-46B6-AA54-5B9B869F6F2E}" type="presOf" srcId="{1B4F2771-3339-49BF-913A-037BBE81F3E9}" destId="{96C4759D-1150-4AF2-ACC8-0673A6E17052}" srcOrd="0" destOrd="0" presId="urn:microsoft.com/office/officeart/2005/8/layout/equation2"/>
    <dgm:cxn modelId="{DFC2E890-FB2C-41D9-9790-558CA20AC42A}" type="presOf" srcId="{959D1F61-9C7C-49C0-A6E2-88726C7C8326}" destId="{B23ED902-1DB9-402A-ABCF-893F98924155}" srcOrd="1" destOrd="0" presId="urn:microsoft.com/office/officeart/2005/8/layout/equation2"/>
    <dgm:cxn modelId="{CABD8092-2CAF-49E0-B89F-52170B045D76}" srcId="{FEB91A50-C686-4934-BF7B-05A6134A6AB8}" destId="{1E4A4BA3-DA3A-4B8A-9915-6411C96BC20F}" srcOrd="1" destOrd="0" parTransId="{1B746E25-5CCE-4074-A4CF-0F2F9BF704A8}" sibTransId="{959D1F61-9C7C-49C0-A6E2-88726C7C8326}"/>
    <dgm:cxn modelId="{405D2B96-501D-415F-B240-24D9D7CFE4D3}" srcId="{FEB91A50-C686-4934-BF7B-05A6134A6AB8}" destId="{043B841A-F98C-4C81-AB84-52109901E342}" srcOrd="2" destOrd="0" parTransId="{884CBC1F-71DD-48DD-9AF2-52AF262DEBBD}" sibTransId="{CAFE7C63-AB58-4477-983E-8167878024D9}"/>
    <dgm:cxn modelId="{DCB8A9A6-5535-4635-A6AE-3494E29D9C85}" type="presOf" srcId="{959D1F61-9C7C-49C0-A6E2-88726C7C8326}" destId="{9099C925-C7DB-4A61-B291-CB438C0A7F0D}" srcOrd="0" destOrd="0" presId="urn:microsoft.com/office/officeart/2005/8/layout/equation2"/>
    <dgm:cxn modelId="{83E578BD-C52D-4669-9624-AAD6B200213D}" srcId="{FEB91A50-C686-4934-BF7B-05A6134A6AB8}" destId="{0C130901-E9D4-4EAF-B424-4F88CE27500B}" srcOrd="0" destOrd="0" parTransId="{593FFE93-A6C0-4E50-9AE4-94E9836CCF10}" sibTransId="{1B4F2771-3339-49BF-913A-037BBE81F3E9}"/>
    <dgm:cxn modelId="{1F6D7DC9-1388-44C2-B573-DADDEF69F98E}" type="presOf" srcId="{0C130901-E9D4-4EAF-B424-4F88CE27500B}" destId="{90A41EF0-5470-4B99-97D1-2B3D6204265C}" srcOrd="0" destOrd="0" presId="urn:microsoft.com/office/officeart/2005/8/layout/equation2"/>
    <dgm:cxn modelId="{618E4EDF-177B-49EF-A786-8BF16D154B35}" type="presOf" srcId="{1E4A4BA3-DA3A-4B8A-9915-6411C96BC20F}" destId="{FA1F2C24-078F-436D-AB98-A948A9BA885E}" srcOrd="0" destOrd="0" presId="urn:microsoft.com/office/officeart/2005/8/layout/equation2"/>
    <dgm:cxn modelId="{C2B9E47F-6CAD-4670-AC2A-1BC1D5F5ACBA}" type="presParOf" srcId="{B49368FA-77A6-4E32-A6C0-219688BA4BA8}" destId="{F338DD27-DDEE-4499-B3DC-4D88CAAE87B5}" srcOrd="0" destOrd="0" presId="urn:microsoft.com/office/officeart/2005/8/layout/equation2"/>
    <dgm:cxn modelId="{2A7C1A37-332A-4057-9B0B-FCC81310CC31}" type="presParOf" srcId="{F338DD27-DDEE-4499-B3DC-4D88CAAE87B5}" destId="{90A41EF0-5470-4B99-97D1-2B3D6204265C}" srcOrd="0" destOrd="0" presId="urn:microsoft.com/office/officeart/2005/8/layout/equation2"/>
    <dgm:cxn modelId="{AF7E0C2B-DE29-4FBA-8BED-87D94BD1B856}" type="presParOf" srcId="{F338DD27-DDEE-4499-B3DC-4D88CAAE87B5}" destId="{6D2EE961-12C4-4842-97DC-74DD5EFABB25}" srcOrd="1" destOrd="0" presId="urn:microsoft.com/office/officeart/2005/8/layout/equation2"/>
    <dgm:cxn modelId="{426D789A-EDCE-4DD9-86A0-B0BD82C30817}" type="presParOf" srcId="{F338DD27-DDEE-4499-B3DC-4D88CAAE87B5}" destId="{96C4759D-1150-4AF2-ACC8-0673A6E17052}" srcOrd="2" destOrd="0" presId="urn:microsoft.com/office/officeart/2005/8/layout/equation2"/>
    <dgm:cxn modelId="{9E7CC358-03EE-4C18-868B-3B255CB09769}" type="presParOf" srcId="{F338DD27-DDEE-4499-B3DC-4D88CAAE87B5}" destId="{7F368ACB-451A-4DB3-94AB-324DC7D0203D}" srcOrd="3" destOrd="0" presId="urn:microsoft.com/office/officeart/2005/8/layout/equation2"/>
    <dgm:cxn modelId="{56656313-07A8-4183-B30D-5A73DFDEFC3D}" type="presParOf" srcId="{F338DD27-DDEE-4499-B3DC-4D88CAAE87B5}" destId="{FA1F2C24-078F-436D-AB98-A948A9BA885E}" srcOrd="4" destOrd="0" presId="urn:microsoft.com/office/officeart/2005/8/layout/equation2"/>
    <dgm:cxn modelId="{0623BF6B-E817-4BC8-B05B-EE9753308F5B}" type="presParOf" srcId="{B49368FA-77A6-4E32-A6C0-219688BA4BA8}" destId="{9099C925-C7DB-4A61-B291-CB438C0A7F0D}" srcOrd="1" destOrd="0" presId="urn:microsoft.com/office/officeart/2005/8/layout/equation2"/>
    <dgm:cxn modelId="{89CB2CA0-56B4-4EDB-B4A7-CF2803B3C66B}" type="presParOf" srcId="{9099C925-C7DB-4A61-B291-CB438C0A7F0D}" destId="{B23ED902-1DB9-402A-ABCF-893F98924155}" srcOrd="0" destOrd="0" presId="urn:microsoft.com/office/officeart/2005/8/layout/equation2"/>
    <dgm:cxn modelId="{57095DD8-15D3-432C-BAA5-A1AB3A63281B}" type="presParOf" srcId="{B49368FA-77A6-4E32-A6C0-219688BA4BA8}" destId="{CE32A684-AD51-4BA5-A6FB-097E50C4D2D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50877-B8C0-4FE2-B6DB-B88F20C8574C}">
      <dsp:nvSpPr>
        <dsp:cNvPr id="0" name=""/>
        <dsp:cNvSpPr/>
      </dsp:nvSpPr>
      <dsp:spPr>
        <a:xfrm>
          <a:off x="0" y="1469"/>
          <a:ext cx="3084892" cy="7450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E5F84-64F2-4718-BACC-301BBCDC9D3A}">
      <dsp:nvSpPr>
        <dsp:cNvPr id="0" name=""/>
        <dsp:cNvSpPr/>
      </dsp:nvSpPr>
      <dsp:spPr>
        <a:xfrm>
          <a:off x="225364" y="169096"/>
          <a:ext cx="409752" cy="409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9CA6C-A0F7-4BE8-9B77-EE5C9EF005B7}">
      <dsp:nvSpPr>
        <dsp:cNvPr id="0" name=""/>
        <dsp:cNvSpPr/>
      </dsp:nvSpPr>
      <dsp:spPr>
        <a:xfrm>
          <a:off x="860480" y="1469"/>
          <a:ext cx="2224411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noProof="0"/>
            <a:t>Prohloubit učivo fyziky </a:t>
          </a:r>
        </a:p>
      </dsp:txBody>
      <dsp:txXfrm>
        <a:off x="860480" y="1469"/>
        <a:ext cx="2224411" cy="745005"/>
      </dsp:txXfrm>
    </dsp:sp>
    <dsp:sp modelId="{B9A40EDB-694E-464C-8356-AEE8787842F2}">
      <dsp:nvSpPr>
        <dsp:cNvPr id="0" name=""/>
        <dsp:cNvSpPr/>
      </dsp:nvSpPr>
      <dsp:spPr>
        <a:xfrm>
          <a:off x="0" y="932726"/>
          <a:ext cx="3084892" cy="745005"/>
        </a:xfrm>
        <a:prstGeom prst="roundRect">
          <a:avLst>
            <a:gd name="adj" fmla="val 10000"/>
          </a:avLst>
        </a:prstGeom>
        <a:solidFill>
          <a:schemeClr val="accent5">
            <a:hueOff val="1420348"/>
            <a:satOff val="-9402"/>
            <a:lumOff val="-16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D9FA1-74BB-4EA5-B65F-49B870DCE4EB}">
      <dsp:nvSpPr>
        <dsp:cNvPr id="0" name=""/>
        <dsp:cNvSpPr/>
      </dsp:nvSpPr>
      <dsp:spPr>
        <a:xfrm>
          <a:off x="225364" y="1100352"/>
          <a:ext cx="409752" cy="409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8831D-960B-4D2D-A65E-513B92084C01}">
      <dsp:nvSpPr>
        <dsp:cNvPr id="0" name=""/>
        <dsp:cNvSpPr/>
      </dsp:nvSpPr>
      <dsp:spPr>
        <a:xfrm>
          <a:off x="860480" y="932726"/>
          <a:ext cx="2224411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noProof="0"/>
            <a:t>Získat praktické zkušenosti z el. obvodů</a:t>
          </a:r>
        </a:p>
      </dsp:txBody>
      <dsp:txXfrm>
        <a:off x="860480" y="932726"/>
        <a:ext cx="2224411" cy="745005"/>
      </dsp:txXfrm>
    </dsp:sp>
    <dsp:sp modelId="{9DD6C5DE-B838-492F-B4A8-49E4DE8C5CF5}">
      <dsp:nvSpPr>
        <dsp:cNvPr id="0" name=""/>
        <dsp:cNvSpPr/>
      </dsp:nvSpPr>
      <dsp:spPr>
        <a:xfrm>
          <a:off x="0" y="1863982"/>
          <a:ext cx="3084892" cy="745005"/>
        </a:xfrm>
        <a:prstGeom prst="roundRect">
          <a:avLst>
            <a:gd name="adj" fmla="val 10000"/>
          </a:avLst>
        </a:prstGeom>
        <a:solidFill>
          <a:schemeClr val="accent5">
            <a:hueOff val="2840696"/>
            <a:satOff val="-18805"/>
            <a:lumOff val="-32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2D8A7-CAF8-4A2F-A324-BDF8CFA66908}">
      <dsp:nvSpPr>
        <dsp:cNvPr id="0" name=""/>
        <dsp:cNvSpPr/>
      </dsp:nvSpPr>
      <dsp:spPr>
        <a:xfrm>
          <a:off x="225364" y="2031608"/>
          <a:ext cx="409752" cy="409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97BE5-E798-4AEE-9404-4E43192F5136}">
      <dsp:nvSpPr>
        <dsp:cNvPr id="0" name=""/>
        <dsp:cNvSpPr/>
      </dsp:nvSpPr>
      <dsp:spPr>
        <a:xfrm>
          <a:off x="860480" y="1863982"/>
          <a:ext cx="2224411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noProof="0"/>
            <a:t>Seznámit se s polovodiči</a:t>
          </a:r>
        </a:p>
      </dsp:txBody>
      <dsp:txXfrm>
        <a:off x="860480" y="1863982"/>
        <a:ext cx="2224411" cy="745005"/>
      </dsp:txXfrm>
    </dsp:sp>
    <dsp:sp modelId="{984F7435-4B4C-47D4-B03E-CC8917BDBDBB}">
      <dsp:nvSpPr>
        <dsp:cNvPr id="0" name=""/>
        <dsp:cNvSpPr/>
      </dsp:nvSpPr>
      <dsp:spPr>
        <a:xfrm>
          <a:off x="0" y="2795238"/>
          <a:ext cx="3084892" cy="745005"/>
        </a:xfrm>
        <a:prstGeom prst="roundRect">
          <a:avLst>
            <a:gd name="adj" fmla="val 10000"/>
          </a:avLst>
        </a:prstGeom>
        <a:solidFill>
          <a:schemeClr val="accent5">
            <a:hueOff val="4261045"/>
            <a:satOff val="-28207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71400-E9D7-4481-8E98-7952ACC542C2}">
      <dsp:nvSpPr>
        <dsp:cNvPr id="0" name=""/>
        <dsp:cNvSpPr/>
      </dsp:nvSpPr>
      <dsp:spPr>
        <a:xfrm>
          <a:off x="225364" y="2962865"/>
          <a:ext cx="409752" cy="4097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A86B5-8AF6-40E0-BDDB-512587036C8B}">
      <dsp:nvSpPr>
        <dsp:cNvPr id="0" name=""/>
        <dsp:cNvSpPr/>
      </dsp:nvSpPr>
      <dsp:spPr>
        <a:xfrm>
          <a:off x="860480" y="2795238"/>
          <a:ext cx="2224411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noProof="0"/>
            <a:t>Navrhnout řešení obvodu</a:t>
          </a:r>
        </a:p>
      </dsp:txBody>
      <dsp:txXfrm>
        <a:off x="860480" y="2795238"/>
        <a:ext cx="2224411" cy="745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41EF0-5470-4B99-97D1-2B3D6204265C}">
      <dsp:nvSpPr>
        <dsp:cNvPr id="0" name=""/>
        <dsp:cNvSpPr/>
      </dsp:nvSpPr>
      <dsp:spPr>
        <a:xfrm>
          <a:off x="1709849" y="265"/>
          <a:ext cx="1801750" cy="180175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noProof="1"/>
            <a:t>Vědomosti z fyziky</a:t>
          </a:r>
        </a:p>
      </dsp:txBody>
      <dsp:txXfrm>
        <a:off x="1973709" y="264125"/>
        <a:ext cx="1274030" cy="1274030"/>
      </dsp:txXfrm>
    </dsp:sp>
    <dsp:sp modelId="{96C4759D-1150-4AF2-ACC8-0673A6E17052}">
      <dsp:nvSpPr>
        <dsp:cNvPr id="0" name=""/>
        <dsp:cNvSpPr/>
      </dsp:nvSpPr>
      <dsp:spPr>
        <a:xfrm>
          <a:off x="2088216" y="1948317"/>
          <a:ext cx="1045015" cy="1045015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 noProof="1"/>
        </a:p>
      </dsp:txBody>
      <dsp:txXfrm>
        <a:off x="2226733" y="2347931"/>
        <a:ext cx="767981" cy="245787"/>
      </dsp:txXfrm>
    </dsp:sp>
    <dsp:sp modelId="{FA1F2C24-078F-436D-AB98-A948A9BA885E}">
      <dsp:nvSpPr>
        <dsp:cNvPr id="0" name=""/>
        <dsp:cNvSpPr/>
      </dsp:nvSpPr>
      <dsp:spPr>
        <a:xfrm>
          <a:off x="1709849" y="3139635"/>
          <a:ext cx="1801750" cy="1801750"/>
        </a:xfrm>
        <a:prstGeom prst="ellipse">
          <a:avLst/>
        </a:prstGeom>
        <a:gradFill rotWithShape="0">
          <a:gsLst>
            <a:gs pos="0">
              <a:schemeClr val="accent2">
                <a:hueOff val="2394041"/>
                <a:satOff val="-7276"/>
                <a:lumOff val="-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noProof="1"/>
            <a:t>Nové poznatky z Elektrotechniky</a:t>
          </a:r>
        </a:p>
      </dsp:txBody>
      <dsp:txXfrm>
        <a:off x="1973709" y="3403495"/>
        <a:ext cx="1274030" cy="1274030"/>
      </dsp:txXfrm>
    </dsp:sp>
    <dsp:sp modelId="{9099C925-C7DB-4A61-B291-CB438C0A7F0D}">
      <dsp:nvSpPr>
        <dsp:cNvPr id="0" name=""/>
        <dsp:cNvSpPr/>
      </dsp:nvSpPr>
      <dsp:spPr>
        <a:xfrm>
          <a:off x="3781862" y="2135699"/>
          <a:ext cx="572956" cy="6702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788082"/>
                <a:satOff val="-14551"/>
                <a:lumOff val="-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 noProof="1"/>
        </a:p>
      </dsp:txBody>
      <dsp:txXfrm>
        <a:off x="3781862" y="2269749"/>
        <a:ext cx="401069" cy="402151"/>
      </dsp:txXfrm>
    </dsp:sp>
    <dsp:sp modelId="{CE32A684-AD51-4BA5-A6FB-097E50C4D2D0}">
      <dsp:nvSpPr>
        <dsp:cNvPr id="0" name=""/>
        <dsp:cNvSpPr/>
      </dsp:nvSpPr>
      <dsp:spPr>
        <a:xfrm>
          <a:off x="4592649" y="669075"/>
          <a:ext cx="3603500" cy="3603500"/>
        </a:xfrm>
        <a:prstGeom prst="ellipse">
          <a:avLst/>
        </a:prstGeom>
        <a:gradFill rotWithShape="0">
          <a:gsLst>
            <a:gs pos="0">
              <a:schemeClr val="accent2">
                <a:hueOff val="4788082"/>
                <a:satOff val="-14551"/>
                <a:lumOff val="-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marL="0" lvl="0" indent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400" kern="1200" noProof="1"/>
            <a:t>Zapojení obvodů</a:t>
          </a:r>
        </a:p>
        <a:p>
          <a:pPr marL="0" lvl="0" indent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400" kern="1200" noProof="1"/>
            <a:t>BOFIN</a:t>
          </a:r>
        </a:p>
      </dsp:txBody>
      <dsp:txXfrm>
        <a:off x="5120369" y="1196795"/>
        <a:ext cx="2548060" cy="2548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#1">
  <dgm:title val="Ikona pro svislý vyplněný seznam"/>
  <dgm:desc val="Umožňuje zobrazení řad vizuálů seřazených odshora dolů s textem úrovně 1 nebo úrovně 1 a 2 seskupenými v obrazci. Nejvíce se hodí pro ikony nebo malé obrázky s delšími popisy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>
            <a:extLst>
              <a:ext uri="{FF2B5EF4-FFF2-40B4-BE49-F238E27FC236}">
                <a16:creationId xmlns:a16="http://schemas.microsoft.com/office/drawing/2014/main" id="{632A2767-FEC0-45D8-A250-3A0CECEC10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1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D87BEA-720A-4B01-983C-6493C00177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D5FBEAA-E0FE-49C6-8FBF-68CDC79E3828}" type="datetime1">
              <a:rPr lang="cs-CZ" noProof="1" smtClean="0"/>
              <a:t>20.02.2023</a:t>
            </a:fld>
            <a:endParaRPr lang="cs-CZ" noProof="1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7F7142-7B6D-4E82-A762-17951F139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1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AA5D6A-4E5C-4EA7-A13B-15A02BB533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88A98BC-2DB8-47A3-A77F-B9E32C266238}" type="slidenum">
              <a:rPr lang="cs-CZ" noProof="1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8456843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1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B3F8B8-9BE3-4256-93C3-C92E0AA47AEF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1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BB1A04-13E8-48CD-97F9-AC2568E1A8D4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576999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BB1A04-13E8-48CD-97F9-AC2568E1A8D4}" type="slidenum">
              <a:rPr lang="cs-CZ" noProof="1" smtClean="0"/>
              <a:t>1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26430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BB1A04-13E8-48CD-97F9-AC2568E1A8D4}" type="slidenum">
              <a:rPr lang="cs-CZ" noProof="1" dirty="0" smtClean="0"/>
              <a:t>2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3496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BB1A04-13E8-48CD-97F9-AC2568E1A8D4}" type="slidenum">
              <a:rPr lang="cs-CZ" noProof="1" smtClean="0"/>
              <a:t>3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409359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BB1A04-13E8-48CD-97F9-AC2568E1A8D4}" type="slidenum">
              <a:rPr lang="cs-CZ" noProof="1" dirty="0" smtClean="0"/>
              <a:t>4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862667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BB1A04-13E8-48CD-97F9-AC2568E1A8D4}" type="slidenum">
              <a:rPr lang="cs-CZ" noProof="1" smtClean="0"/>
              <a:t>5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00496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ázek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 hidden="1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1"/>
              <a:t>Kliknutím můžete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E3BF043A-1F12-44B3-BB0F-07BEC55AB253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cs-CZ" noProof="1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B7FC5A-87B2-4351-8C48-BBA39AC3EEF7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350450-7CF7-4CCA-9DF6-4E9754AF511E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97C225-5FCC-4D42-A307-72694A16C0DE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  <p:sp>
        <p:nvSpPr>
          <p:cNvPr id="60" name="Textové pole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1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61" name="Textové pole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1">
                <a:solidFill>
                  <a:schemeClr val="tx1"/>
                </a:solidFill>
                <a:effectLst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6EB951-ADE5-4D01-9170-CC68F9796B67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15" hasCustomPrompt="1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7" hasCustomPrompt="1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8AC1C9-097C-46E7-8CEB-44C86D14EDCB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1"/>
          <p:cNvSpPr>
            <a:spLocks noGrp="1"/>
          </p:cNvSpPr>
          <p:nvPr>
            <p:ph type="title" hasCustomPrompt="1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19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20" name="Zástupný symbol obrázku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cs-CZ" noProof="1"/>
              <a:t>Po kliknutí na ikonu můžete přidat obrázek.</a:t>
            </a:r>
          </a:p>
        </p:txBody>
      </p:sp>
      <p:sp>
        <p:nvSpPr>
          <p:cNvPr id="21" name="Zástupný symbol pro text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22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23" name="Zástupný symbol obrázku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cs-CZ" noProof="1"/>
              <a:t>Po kliknutí na ikonu můžete přidat obrázek.</a:t>
            </a:r>
          </a:p>
        </p:txBody>
      </p:sp>
      <p:sp>
        <p:nvSpPr>
          <p:cNvPr id="24" name="Zástupný symbol pro text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25" name="Zástupný symbol pro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26" name="Zástupný symbol obrázku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cs-CZ" noProof="1"/>
              <a:t>Po kliknutí na ikonu můžete přidat obrázek.</a:t>
            </a:r>
          </a:p>
        </p:txBody>
      </p:sp>
      <p:sp>
        <p:nvSpPr>
          <p:cNvPr id="27" name="Zástupný symbol pro text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E26B16-F79C-4D0B-B3DD-54174C792A6D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cs-CZ" noProof="1"/>
              <a:t>Kliknutím můžete upravit styl předlohy textů.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CE5C51-B262-4B32-8ADF-7A0C09EAC3EB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cs-CZ" noProof="1"/>
              <a:t>Kliknutím můžete upravit styl předlohy textů.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4D82CA-86D4-4077-B709-2B688CCF97A6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0D911-82DC-4EC4-9EA9-4295D99C1312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3B37C6-2735-45A9-9059-994D76BED4A3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EA1FCB-D842-4E83-95E5-3B2C44CA2CE1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1"/>
              <a:t>Kliknutím můžete upravit styl předlohy textů.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8C199E-BA89-44CE-B393-808FF10BEA7E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D29BB9-D3DC-4A71-91AF-770B786CA998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BAD210-429A-46F3-9B58-E5C45C3FEF9E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C1024D-7D78-43A0-A4E3-FDEDC06B3122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noProof="1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1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1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B3EC09-E957-4940-8C9A-5DC88DE4306C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1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1" dirty="0" smtClean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kupina 7" hidden="1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Skupina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Skupina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cs-CZ" noProof="1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1"/>
              <a:t>Kliknutím můžete upravit styly předlohy textu.</a:t>
            </a:r>
          </a:p>
          <a:p>
            <a:pPr lvl="1" rtl="0"/>
            <a:r>
              <a:rPr lang="cs-CZ" noProof="1"/>
              <a:t>Druhá úroveň</a:t>
            </a:r>
          </a:p>
          <a:p>
            <a:pPr lvl="2" rtl="0"/>
            <a:r>
              <a:rPr lang="cs-CZ" noProof="1"/>
              <a:t>Třetí úroveň</a:t>
            </a:r>
          </a:p>
          <a:p>
            <a:pPr lvl="3" rtl="0"/>
            <a:r>
              <a:rPr lang="cs-CZ" noProof="1"/>
              <a:t>Čtvrtá úroveň</a:t>
            </a:r>
          </a:p>
          <a:p>
            <a:pPr lvl="4" rtl="0"/>
            <a:r>
              <a:rPr lang="cs-CZ" noProof="1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2AEC397-7539-46EF-8C21-F5D73CA03BC6}" type="datetime1">
              <a:rPr lang="cs-CZ" noProof="1" dirty="0" smtClean="0"/>
              <a:t>20.02.2023</a:t>
            </a:fld>
            <a:endParaRPr lang="cs-CZ" noProof="1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1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cs-CZ" noProof="1" dirty="0" smtClean="0"/>
              <a:pPr rtl="0"/>
              <a:t>‹#›</a:t>
            </a:fld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e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jp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Obdélník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1"/>
            </a:p>
          </p:txBody>
        </p:sp>
        <p:pic>
          <p:nvPicPr>
            <p:cNvPr id="12" name="Obrázek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6="http://schemas.microsoft.com/office/drawing/2014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Obrázek 4" descr="Žárovka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Obdélník se zakulacenými rohy na opačné straně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1"/>
            </a:p>
          </p:txBody>
        </p: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Volný tvar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8" name="Volný tvar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" name="Volný tvar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" name="Volný tvar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" name="Volný tvar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" name="Volný tvar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3" name="Volný tvar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4" name="Volný tvar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5" name="Volný tvar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6" name="Obdélník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7" name="Volný tvar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8" name="Volný tvar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9" name="Volný tvar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0" name="Volný tvar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1" name="Volný tvar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2" name="Volný tvar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3" name="Volný tvar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4" name="Volný tvar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5" name="Volný tvar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6" name="Obdélník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cs-CZ" noProof="1"/>
              <a:t>Elektrotechnika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 rtlCol="0">
            <a:normAutofit/>
          </a:bodyPr>
          <a:lstStyle/>
          <a:p>
            <a:pPr algn="ctr" rtl="0"/>
            <a:r>
              <a:rPr lang="cs-CZ" noProof="1"/>
              <a:t>Volitelný předmět 9. ročník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6BB5B7-D9E7-EEB7-B5B7-C1EDED2CDCF5}"/>
              </a:ext>
            </a:extLst>
          </p:cNvPr>
          <p:cNvSpPr txBox="1"/>
          <p:nvPr/>
        </p:nvSpPr>
        <p:spPr>
          <a:xfrm>
            <a:off x="7840963" y="4185734"/>
            <a:ext cx="155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Petr Kamenský</a:t>
            </a:r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Skupina 279">
            <a:extLst>
              <a:ext uri="{FF2B5EF4-FFF2-40B4-BE49-F238E27FC236}">
                <a16:creationId xmlns:a16="http://schemas.microsoft.com/office/drawing/2014/main" id="{5FE07634-A83A-4681-9C1D-BC0775F9D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81" name="Obdélník 280">
              <a:extLst>
                <a:ext uri="{FF2B5EF4-FFF2-40B4-BE49-F238E27FC236}">
                  <a16:creationId xmlns:a16="http://schemas.microsoft.com/office/drawing/2014/main" id="{BF62976A-266E-4650-88F2-C16130F3D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1"/>
            </a:p>
          </p:txBody>
        </p:sp>
        <p:pic>
          <p:nvPicPr>
            <p:cNvPr id="282" name="Obrázek 2">
              <a:extLst>
                <a:ext uri="{FF2B5EF4-FFF2-40B4-BE49-F238E27FC236}">
                  <a16:creationId xmlns:a16="http://schemas.microsoft.com/office/drawing/2014/main" id="{88D9B99B-59C2-481A-A948-F87920A7F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6="http://schemas.microsoft.com/office/drawing/2014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 rtlCol="0">
            <a:normAutofit/>
          </a:bodyPr>
          <a:lstStyle/>
          <a:p>
            <a:pPr rtl="0"/>
            <a:r>
              <a:rPr lang="cs-CZ" sz="3200" noProof="1"/>
              <a:t>Cíl předmětu</a:t>
            </a:r>
          </a:p>
        </p:txBody>
      </p:sp>
      <p:pic>
        <p:nvPicPr>
          <p:cNvPr id="10" name="Zástupný symbol pro obsah 6" descr="integrovaný obvod">
            <a:extLst>
              <a:ext uri="{FF2B5EF4-FFF2-40B4-BE49-F238E27FC236}">
                <a16:creationId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1" r="14065"/>
          <a:stretch/>
        </p:blipFill>
        <p:spPr>
          <a:xfrm flipH="1"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341" name="Skupina 283">
            <a:extLst>
              <a:ext uri="{FF2B5EF4-FFF2-40B4-BE49-F238E27FC236}">
                <a16:creationId xmlns:a16="http://schemas.microsoft.com/office/drawing/2014/main" id="{A2E1FE48-FA7B-4262-B922-041542931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2E644B1-8F72-4AC4-89F1-EB3A02734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6" name="Freeform 6">
              <a:extLst>
                <a:ext uri="{FF2B5EF4-FFF2-40B4-BE49-F238E27FC236}">
                  <a16:creationId xmlns:a16="http://schemas.microsoft.com/office/drawing/2014/main" id="{1781B8E8-8A26-4FFB-BE0C-7C0C644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7" name="Freeform 7">
              <a:extLst>
                <a:ext uri="{FF2B5EF4-FFF2-40B4-BE49-F238E27FC236}">
                  <a16:creationId xmlns:a16="http://schemas.microsoft.com/office/drawing/2014/main" id="{4109D997-E9DF-4429-A643-3E691E2B7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B392695A-F131-4C51-B689-3F4D5B1A2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9" name="Freeform 9">
              <a:extLst>
                <a:ext uri="{FF2B5EF4-FFF2-40B4-BE49-F238E27FC236}">
                  <a16:creationId xmlns:a16="http://schemas.microsoft.com/office/drawing/2014/main" id="{8218EC3E-07D0-417A-B0A8-057F825EF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0" name="Freeform 10">
              <a:extLst>
                <a:ext uri="{FF2B5EF4-FFF2-40B4-BE49-F238E27FC236}">
                  <a16:creationId xmlns:a16="http://schemas.microsoft.com/office/drawing/2014/main" id="{B036399E-7675-47B6-A645-242946879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1" name="Freeform 11">
              <a:extLst>
                <a:ext uri="{FF2B5EF4-FFF2-40B4-BE49-F238E27FC236}">
                  <a16:creationId xmlns:a16="http://schemas.microsoft.com/office/drawing/2014/main" id="{C44A0438-B8A4-43B3-B17C-B919FCD92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2" name="Freeform 12">
              <a:extLst>
                <a:ext uri="{FF2B5EF4-FFF2-40B4-BE49-F238E27FC236}">
                  <a16:creationId xmlns:a16="http://schemas.microsoft.com/office/drawing/2014/main" id="{ABC7257F-6F64-4B81-BDA7-7C232BC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3" name="Freeform 13">
              <a:extLst>
                <a:ext uri="{FF2B5EF4-FFF2-40B4-BE49-F238E27FC236}">
                  <a16:creationId xmlns:a16="http://schemas.microsoft.com/office/drawing/2014/main" id="{72DD7E92-F033-480C-A220-63CE422C3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4" name="Freeform 14">
              <a:extLst>
                <a:ext uri="{FF2B5EF4-FFF2-40B4-BE49-F238E27FC236}">
                  <a16:creationId xmlns:a16="http://schemas.microsoft.com/office/drawing/2014/main" id="{444A9AC9-463E-45E7-A818-13F664F7C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5" name="Freeform 15">
              <a:extLst>
                <a:ext uri="{FF2B5EF4-FFF2-40B4-BE49-F238E27FC236}">
                  <a16:creationId xmlns:a16="http://schemas.microsoft.com/office/drawing/2014/main" id="{6CCE9BBE-5DE3-4991-80CA-DFEB92867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6" name="Freeform 16">
              <a:extLst>
                <a:ext uri="{FF2B5EF4-FFF2-40B4-BE49-F238E27FC236}">
                  <a16:creationId xmlns:a16="http://schemas.microsoft.com/office/drawing/2014/main" id="{3180F6DF-A13F-491C-BF97-B206E3E7B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7" name="Freeform 17">
              <a:extLst>
                <a:ext uri="{FF2B5EF4-FFF2-40B4-BE49-F238E27FC236}">
                  <a16:creationId xmlns:a16="http://schemas.microsoft.com/office/drawing/2014/main" id="{CAD0E44C-73C8-42BB-ADA8-2BA6B3082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8" name="Freeform 18">
              <a:extLst>
                <a:ext uri="{FF2B5EF4-FFF2-40B4-BE49-F238E27FC236}">
                  <a16:creationId xmlns:a16="http://schemas.microsoft.com/office/drawing/2014/main" id="{436EC43E-A70D-4E5C-B275-35CA8E93C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9" name="Freeform 19">
              <a:extLst>
                <a:ext uri="{FF2B5EF4-FFF2-40B4-BE49-F238E27FC236}">
                  <a16:creationId xmlns:a16="http://schemas.microsoft.com/office/drawing/2014/main" id="{ADE7E5B6-2E2A-4F56-9E90-F8613E6D1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0" name="Freeform 20">
              <a:extLst>
                <a:ext uri="{FF2B5EF4-FFF2-40B4-BE49-F238E27FC236}">
                  <a16:creationId xmlns:a16="http://schemas.microsoft.com/office/drawing/2014/main" id="{86B9E49B-AE8D-47E0-BACC-A6D0AC3AB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1" name="Freeform 21">
              <a:extLst>
                <a:ext uri="{FF2B5EF4-FFF2-40B4-BE49-F238E27FC236}">
                  <a16:creationId xmlns:a16="http://schemas.microsoft.com/office/drawing/2014/main" id="{2EB961AF-CD61-41BA-B0B2-0741A5ED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2" name="Freeform 22">
              <a:extLst>
                <a:ext uri="{FF2B5EF4-FFF2-40B4-BE49-F238E27FC236}">
                  <a16:creationId xmlns:a16="http://schemas.microsoft.com/office/drawing/2014/main" id="{DC42BDA1-810A-4135-B3B1-B3161D372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3" name="Freeform 23">
              <a:extLst>
                <a:ext uri="{FF2B5EF4-FFF2-40B4-BE49-F238E27FC236}">
                  <a16:creationId xmlns:a16="http://schemas.microsoft.com/office/drawing/2014/main" id="{FA51FCA8-FCF4-4116-8CB2-5C539E37F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4" name="Freeform 24">
              <a:extLst>
                <a:ext uri="{FF2B5EF4-FFF2-40B4-BE49-F238E27FC236}">
                  <a16:creationId xmlns:a16="http://schemas.microsoft.com/office/drawing/2014/main" id="{F2850A10-CDBC-462A-8CB7-025874683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5" name="Freeform 25">
              <a:extLst>
                <a:ext uri="{FF2B5EF4-FFF2-40B4-BE49-F238E27FC236}">
                  <a16:creationId xmlns:a16="http://schemas.microsoft.com/office/drawing/2014/main" id="{738A37B9-77C2-4464-BF1F-2AF25A0D2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6" name="Freeform 26">
              <a:extLst>
                <a:ext uri="{FF2B5EF4-FFF2-40B4-BE49-F238E27FC236}">
                  <a16:creationId xmlns:a16="http://schemas.microsoft.com/office/drawing/2014/main" id="{89026C8B-A162-4523-A51B-9F1200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7" name="Freeform 27">
              <a:extLst>
                <a:ext uri="{FF2B5EF4-FFF2-40B4-BE49-F238E27FC236}">
                  <a16:creationId xmlns:a16="http://schemas.microsoft.com/office/drawing/2014/main" id="{5B76BC40-1FA2-477D-B2C2-4763577D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8" name="Freeform 28">
              <a:extLst>
                <a:ext uri="{FF2B5EF4-FFF2-40B4-BE49-F238E27FC236}">
                  <a16:creationId xmlns:a16="http://schemas.microsoft.com/office/drawing/2014/main" id="{6BC68EAA-2809-4AE4-80C1-2555CEF73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9" name="Freeform 29">
              <a:extLst>
                <a:ext uri="{FF2B5EF4-FFF2-40B4-BE49-F238E27FC236}">
                  <a16:creationId xmlns:a16="http://schemas.microsoft.com/office/drawing/2014/main" id="{FE709D1B-0541-4414-9E87-CF7D6918C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0" name="Freeform 30">
              <a:extLst>
                <a:ext uri="{FF2B5EF4-FFF2-40B4-BE49-F238E27FC236}">
                  <a16:creationId xmlns:a16="http://schemas.microsoft.com/office/drawing/2014/main" id="{33BCB888-11B8-4D01-BCDA-59BBA28D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1" name="Freeform 31">
              <a:extLst>
                <a:ext uri="{FF2B5EF4-FFF2-40B4-BE49-F238E27FC236}">
                  <a16:creationId xmlns:a16="http://schemas.microsoft.com/office/drawing/2014/main" id="{28E5CE3E-C11A-4CF7-82BF-37D1221D4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2" name="Freeform 32">
              <a:extLst>
                <a:ext uri="{FF2B5EF4-FFF2-40B4-BE49-F238E27FC236}">
                  <a16:creationId xmlns:a16="http://schemas.microsoft.com/office/drawing/2014/main" id="{55284FC3-21FB-4FA7-B695-2D6A9CEF7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3DA6B78-00DE-4E55-9124-EFD72519B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14" name="Freeform 34">
              <a:extLst>
                <a:ext uri="{FF2B5EF4-FFF2-40B4-BE49-F238E27FC236}">
                  <a16:creationId xmlns:a16="http://schemas.microsoft.com/office/drawing/2014/main" id="{D4602B0F-2844-48BE-9B4A-0366AC90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5" name="Freeform 35">
              <a:extLst>
                <a:ext uri="{FF2B5EF4-FFF2-40B4-BE49-F238E27FC236}">
                  <a16:creationId xmlns:a16="http://schemas.microsoft.com/office/drawing/2014/main" id="{E31E05BB-6004-474D-9900-D990378F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6" name="Freeform 36">
              <a:extLst>
                <a:ext uri="{FF2B5EF4-FFF2-40B4-BE49-F238E27FC236}">
                  <a16:creationId xmlns:a16="http://schemas.microsoft.com/office/drawing/2014/main" id="{00BD01ED-F65D-4601-A77D-508E960E0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7" name="Freeform 37">
              <a:extLst>
                <a:ext uri="{FF2B5EF4-FFF2-40B4-BE49-F238E27FC236}">
                  <a16:creationId xmlns:a16="http://schemas.microsoft.com/office/drawing/2014/main" id="{FD307CAE-789C-4E80-B6F1-9858A3ABA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8" name="Freeform 38">
              <a:extLst>
                <a:ext uri="{FF2B5EF4-FFF2-40B4-BE49-F238E27FC236}">
                  <a16:creationId xmlns:a16="http://schemas.microsoft.com/office/drawing/2014/main" id="{94B97B29-709E-4E24-B2FA-EF84AA12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9" name="Freeform 39">
              <a:extLst>
                <a:ext uri="{FF2B5EF4-FFF2-40B4-BE49-F238E27FC236}">
                  <a16:creationId xmlns:a16="http://schemas.microsoft.com/office/drawing/2014/main" id="{C05D52B9-1FA2-4E7C-8229-B09811A90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0" name="Freeform 40">
              <a:extLst>
                <a:ext uri="{FF2B5EF4-FFF2-40B4-BE49-F238E27FC236}">
                  <a16:creationId xmlns:a16="http://schemas.microsoft.com/office/drawing/2014/main" id="{CC0A5575-2FB9-440F-B9A8-E0DDE1C3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1" name="Freeform 41">
              <a:extLst>
                <a:ext uri="{FF2B5EF4-FFF2-40B4-BE49-F238E27FC236}">
                  <a16:creationId xmlns:a16="http://schemas.microsoft.com/office/drawing/2014/main" id="{AFFCC88F-01DF-4DE1-8CD5-88631E309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2" name="Freeform 42">
              <a:extLst>
                <a:ext uri="{FF2B5EF4-FFF2-40B4-BE49-F238E27FC236}">
                  <a16:creationId xmlns:a16="http://schemas.microsoft.com/office/drawing/2014/main" id="{33EEC40B-E2CD-4BAC-94D6-85B70714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3" name="Freeform 43">
              <a:extLst>
                <a:ext uri="{FF2B5EF4-FFF2-40B4-BE49-F238E27FC236}">
                  <a16:creationId xmlns:a16="http://schemas.microsoft.com/office/drawing/2014/main" id="{3E0E9643-5C60-4933-BB1B-9A09057E7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4" name="Freeform 44">
              <a:extLst>
                <a:ext uri="{FF2B5EF4-FFF2-40B4-BE49-F238E27FC236}">
                  <a16:creationId xmlns:a16="http://schemas.microsoft.com/office/drawing/2014/main" id="{94F86E92-9EC7-437C-946B-31E7C1C47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BE9A51BE-C514-46B5-ABA6-7E7C878F8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26" name="Freeform 46">
              <a:extLst>
                <a:ext uri="{FF2B5EF4-FFF2-40B4-BE49-F238E27FC236}">
                  <a16:creationId xmlns:a16="http://schemas.microsoft.com/office/drawing/2014/main" id="{8B255447-F0E9-4D96-A4B0-F9EDDE5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7" name="Freeform 47">
              <a:extLst>
                <a:ext uri="{FF2B5EF4-FFF2-40B4-BE49-F238E27FC236}">
                  <a16:creationId xmlns:a16="http://schemas.microsoft.com/office/drawing/2014/main" id="{AFAC5F3A-3BE7-489E-A848-498B9995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8" name="Freeform 48">
              <a:extLst>
                <a:ext uri="{FF2B5EF4-FFF2-40B4-BE49-F238E27FC236}">
                  <a16:creationId xmlns:a16="http://schemas.microsoft.com/office/drawing/2014/main" id="{A974E7AA-5EF3-4817-B0AE-4C1A784EE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9" name="Freeform 49">
              <a:extLst>
                <a:ext uri="{FF2B5EF4-FFF2-40B4-BE49-F238E27FC236}">
                  <a16:creationId xmlns:a16="http://schemas.microsoft.com/office/drawing/2014/main" id="{8AA54AC1-3E87-49C0-A594-87829A2CF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0" name="Freeform 50">
              <a:extLst>
                <a:ext uri="{FF2B5EF4-FFF2-40B4-BE49-F238E27FC236}">
                  <a16:creationId xmlns:a16="http://schemas.microsoft.com/office/drawing/2014/main" id="{CC237789-73BC-4BD9-BFE8-1325FA4B5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1" name="Freeform 51">
              <a:extLst>
                <a:ext uri="{FF2B5EF4-FFF2-40B4-BE49-F238E27FC236}">
                  <a16:creationId xmlns:a16="http://schemas.microsoft.com/office/drawing/2014/main" id="{DCF4052D-CF62-47DC-991E-49D0BA908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2" name="Freeform 52">
              <a:extLst>
                <a:ext uri="{FF2B5EF4-FFF2-40B4-BE49-F238E27FC236}">
                  <a16:creationId xmlns:a16="http://schemas.microsoft.com/office/drawing/2014/main" id="{2ABD9104-C938-44F2-8622-8407A2593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3" name="Freeform 53">
              <a:extLst>
                <a:ext uri="{FF2B5EF4-FFF2-40B4-BE49-F238E27FC236}">
                  <a16:creationId xmlns:a16="http://schemas.microsoft.com/office/drawing/2014/main" id="{4AA18F60-3E86-4A5A-B82E-A79183ED3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4" name="Freeform 54">
              <a:extLst>
                <a:ext uri="{FF2B5EF4-FFF2-40B4-BE49-F238E27FC236}">
                  <a16:creationId xmlns:a16="http://schemas.microsoft.com/office/drawing/2014/main" id="{0F34C941-6196-4937-99E5-14AAD23F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5" name="Freeform 55">
              <a:extLst>
                <a:ext uri="{FF2B5EF4-FFF2-40B4-BE49-F238E27FC236}">
                  <a16:creationId xmlns:a16="http://schemas.microsoft.com/office/drawing/2014/main" id="{60DB8A6C-23D7-4A88-BDCE-8FEC86A12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6" name="Freeform 56">
              <a:extLst>
                <a:ext uri="{FF2B5EF4-FFF2-40B4-BE49-F238E27FC236}">
                  <a16:creationId xmlns:a16="http://schemas.microsoft.com/office/drawing/2014/main" id="{29F5F702-AEE6-4633-BB20-7A15C3A3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7" name="Freeform 57">
              <a:extLst>
                <a:ext uri="{FF2B5EF4-FFF2-40B4-BE49-F238E27FC236}">
                  <a16:creationId xmlns:a16="http://schemas.microsoft.com/office/drawing/2014/main" id="{F30C7A45-6890-4EA5-9F6B-E2AB4D04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8" name="Freeform 58">
              <a:extLst>
                <a:ext uri="{FF2B5EF4-FFF2-40B4-BE49-F238E27FC236}">
                  <a16:creationId xmlns:a16="http://schemas.microsoft.com/office/drawing/2014/main" id="{F31A7373-F68A-485D-95DC-B53ACC7B5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200" name="Zástupný symbol pro obsah 2" descr="SmartArt">
            <a:extLst>
              <a:ext uri="{FF2B5EF4-FFF2-40B4-BE49-F238E27FC236}">
                <a16:creationId xmlns:a16="http://schemas.microsoft.com/office/drawing/2014/main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549036"/>
              </p:ext>
            </p:extLst>
          </p:nvPr>
        </p:nvGraphicFramePr>
        <p:xfrm>
          <a:off x="7962519" y="2249487"/>
          <a:ext cx="3084892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délník 90">
            <a:extLst>
              <a:ext uri="{FF2B5EF4-FFF2-40B4-BE49-F238E27FC236}">
                <a16:creationId xmlns:a16="http://schemas.microsoft.com/office/drawing/2014/main" id="{5BE62A68-92FB-4DA6-B1D6-FA043544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93" name="Obrázek 2">
            <a:extLst>
              <a:ext uri="{FF2B5EF4-FFF2-40B4-BE49-F238E27FC236}">
                <a16:creationId xmlns:a16="http://schemas.microsoft.com/office/drawing/2014/main" id="{10A6DFCC-5864-48A7-8196-CBCF038B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dgm="http://schemas.openxmlformats.org/drawingml/2006/diagram" xmlns:a16="http://schemas.microsoft.com/office/drawing/2014/main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Skupina 94">
            <a:extLst>
              <a:ext uri="{FF2B5EF4-FFF2-40B4-BE49-F238E27FC236}">
                <a16:creationId xmlns:a16="http://schemas.microsoft.com/office/drawing/2014/main" id="{03CA880E-A155-41A2-B87D-21AC3CE3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6" name="Rectangle 5">
              <a:extLst>
                <a:ext uri="{FF2B5EF4-FFF2-40B4-BE49-F238E27FC236}">
                  <a16:creationId xmlns:a16="http://schemas.microsoft.com/office/drawing/2014/main" id="{AD179668-A46F-4D4C-8C75-2F3B4B57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0DB283C2-E19A-4A75-909F-450DB72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B674E08A-09B5-42AD-805C-43DAE1D0B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248B903F-D11E-41B4-A6F7-5ACF56D7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68B65942-DED3-475B-B28D-839E15541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54C02C20-8E50-4D5F-9E89-7266186B1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057C79DE-C22B-4732-B921-1EEF64DAD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21E55FE5-F856-4E6D-A505-4A5AA92F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564ACC84-D8A2-43FB-AB43-D7A892AC8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33DE6074-A243-4841-8A21-41739E524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15">
              <a:extLst>
                <a:ext uri="{FF2B5EF4-FFF2-40B4-BE49-F238E27FC236}">
                  <a16:creationId xmlns:a16="http://schemas.microsoft.com/office/drawing/2014/main" id="{6AD73007-A6A4-498E-8AF9-C3F7D61D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Line 16">
              <a:extLst>
                <a:ext uri="{FF2B5EF4-FFF2-40B4-BE49-F238E27FC236}">
                  <a16:creationId xmlns:a16="http://schemas.microsoft.com/office/drawing/2014/main" id="{541BFD40-70B0-48BA-9216-9C67411F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7DFC59A5-0E43-4308-8BFB-F505CFB5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0852232F-7FE7-4B61-AC34-F29289DAC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19">
              <a:extLst>
                <a:ext uri="{FF2B5EF4-FFF2-40B4-BE49-F238E27FC236}">
                  <a16:creationId xmlns:a16="http://schemas.microsoft.com/office/drawing/2014/main" id="{F2467A7F-F122-4464-A682-8C4DB1DA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20">
              <a:extLst>
                <a:ext uri="{FF2B5EF4-FFF2-40B4-BE49-F238E27FC236}">
                  <a16:creationId xmlns:a16="http://schemas.microsoft.com/office/drawing/2014/main" id="{2178D569-0695-49D6-8261-1BF6E2E4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21">
              <a:extLst>
                <a:ext uri="{FF2B5EF4-FFF2-40B4-BE49-F238E27FC236}">
                  <a16:creationId xmlns:a16="http://schemas.microsoft.com/office/drawing/2014/main" id="{E289FFF1-2E96-4F4A-94D2-D1FED6AE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22">
              <a:extLst>
                <a:ext uri="{FF2B5EF4-FFF2-40B4-BE49-F238E27FC236}">
                  <a16:creationId xmlns:a16="http://schemas.microsoft.com/office/drawing/2014/main" id="{F0509D92-D47A-49BC-899A-0C2AB53B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606E419B-186B-4DA7-95FA-F921A2D3F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24">
              <a:extLst>
                <a:ext uri="{FF2B5EF4-FFF2-40B4-BE49-F238E27FC236}">
                  <a16:creationId xmlns:a16="http://schemas.microsoft.com/office/drawing/2014/main" id="{35DBBAC4-A0DC-44A6-A64F-3FF22BC3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25">
              <a:extLst>
                <a:ext uri="{FF2B5EF4-FFF2-40B4-BE49-F238E27FC236}">
                  <a16:creationId xmlns:a16="http://schemas.microsoft.com/office/drawing/2014/main" id="{45359546-A3CF-4560-869D-4C642B0F7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A9D2DDA1-3EE0-4B5E-8107-6000BCB2B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27">
              <a:extLst>
                <a:ext uri="{FF2B5EF4-FFF2-40B4-BE49-F238E27FC236}">
                  <a16:creationId xmlns:a16="http://schemas.microsoft.com/office/drawing/2014/main" id="{6DA22C48-18EA-47BE-B75A-9594E025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28">
              <a:extLst>
                <a:ext uri="{FF2B5EF4-FFF2-40B4-BE49-F238E27FC236}">
                  <a16:creationId xmlns:a16="http://schemas.microsoft.com/office/drawing/2014/main" id="{411A5F9B-C5BD-4FE0-BEE1-5FA9B82FB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29">
              <a:extLst>
                <a:ext uri="{FF2B5EF4-FFF2-40B4-BE49-F238E27FC236}">
                  <a16:creationId xmlns:a16="http://schemas.microsoft.com/office/drawing/2014/main" id="{AFFCFD60-FB34-408B-A2EA-311A1093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30">
              <a:extLst>
                <a:ext uri="{FF2B5EF4-FFF2-40B4-BE49-F238E27FC236}">
                  <a16:creationId xmlns:a16="http://schemas.microsoft.com/office/drawing/2014/main" id="{72B9EBCA-3EF6-4296-80E0-CD849B27E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CC021197-0DB7-42B6-93BB-32252A93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66" y="1230178"/>
            <a:ext cx="2926190" cy="4002222"/>
          </a:xfrm>
        </p:spPr>
        <p:txBody>
          <a:bodyPr rtlCol="0">
            <a:normAutofit/>
          </a:bodyPr>
          <a:lstStyle/>
          <a:p>
            <a:pPr algn="r" rtl="0"/>
            <a:r>
              <a:rPr lang="cs-CZ" sz="3300" noProof="1">
                <a:solidFill>
                  <a:srgbClr val="FFFFFF"/>
                </a:solidFill>
              </a:rPr>
              <a:t>Plán učiva</a:t>
            </a:r>
          </a:p>
        </p:txBody>
      </p:sp>
      <p:sp useBgFill="1">
        <p:nvSpPr>
          <p:cNvPr id="124" name="Obdélník se zakulacenými rohy na opačné straně 6">
            <a:extLst>
              <a:ext uri="{FF2B5EF4-FFF2-40B4-BE49-F238E27FC236}">
                <a16:creationId xmlns:a16="http://schemas.microsoft.com/office/drawing/2014/main" id="{7C30BDFE-E13B-4CD1-9371-FAEDFF80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grpSp>
        <p:nvGrpSpPr>
          <p:cNvPr id="126" name="Skupina 125">
            <a:extLst>
              <a:ext uri="{FF2B5EF4-FFF2-40B4-BE49-F238E27FC236}">
                <a16:creationId xmlns:a16="http://schemas.microsoft.com/office/drawing/2014/main" id="{A847D4E2-EA7B-40EF-8062-D1FAF838F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F1549F3B-53A1-4D15-8E8E-4297D91B8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841347B2-F767-433C-946A-1B19B4C4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B34A4847-B6CA-4001-8EB1-33B3854A4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EF334B32-D0A0-45DE-99CB-37A3E56E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5D1098DF-5812-4A6F-A4B7-AFEBEDA98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2A72CC5D-2EA1-4ABD-B694-045401D7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47B8C57D-403F-4D5B-9724-24276E99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4890E5D3-F793-4B6A-AA8F-1F6C03BD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68A2FE4A-346D-4EA5-B377-EED45151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Rectangle 41">
              <a:extLst>
                <a:ext uri="{FF2B5EF4-FFF2-40B4-BE49-F238E27FC236}">
                  <a16:creationId xmlns:a16="http://schemas.microsoft.com/office/drawing/2014/main" id="{2F12D5D5-9BB1-4D89-B5B4-8F835382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dgm="http://schemas.openxmlformats.org/drawingml/2006/diagram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45FC3981-DA40-8BCA-A9FE-2B1E8541FB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102315"/>
              </p:ext>
            </p:extLst>
          </p:nvPr>
        </p:nvGraphicFramePr>
        <p:xfrm>
          <a:off x="3104774" y="627063"/>
          <a:ext cx="7966451" cy="5462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8038">
                  <a:extLst>
                    <a:ext uri="{9D8B030D-6E8A-4147-A177-3AD203B41FA5}">
                      <a16:colId xmlns:a16="http://schemas.microsoft.com/office/drawing/2014/main" val="508120866"/>
                    </a:ext>
                  </a:extLst>
                </a:gridCol>
                <a:gridCol w="5968413">
                  <a:extLst>
                    <a:ext uri="{9D8B030D-6E8A-4147-A177-3AD203B41FA5}">
                      <a16:colId xmlns:a16="http://schemas.microsoft.com/office/drawing/2014/main" val="1297270713"/>
                    </a:ext>
                  </a:extLst>
                </a:gridCol>
              </a:tblGrid>
              <a:tr h="4864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Měsíc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učivo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extLst>
                  <a:ext uri="{0D108BD9-81ED-4DB2-BD59-A6C34878D82A}">
                    <a16:rowId xmlns:a16="http://schemas.microsoft.com/office/drawing/2014/main" val="3829651170"/>
                  </a:ext>
                </a:extLst>
              </a:tr>
              <a:tr h="4593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9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Elektrický jednoduchý obvod a jeho veličiny, výpočet a měření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1453388743"/>
                  </a:ext>
                </a:extLst>
              </a:tr>
              <a:tr h="4864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Měření proudu a napětí v obvodu. Měření odporu. Praktické zapojování obvodů s pasivními součástkami.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1055871222"/>
                  </a:ext>
                </a:extLst>
              </a:tr>
              <a:tr h="4593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Kondenzátor a cívka. Zapojení, funkce.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1023430228"/>
                  </a:ext>
                </a:extLst>
              </a:tr>
              <a:tr h="4864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Polovodičová dioda, přechod PN, světlo emitující diody.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2985029578"/>
                  </a:ext>
                </a:extLst>
              </a:tr>
              <a:tr h="4593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Bipolární tranzistor, PNP NPN, praktická zapojení, zesilovač.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4163180553"/>
                  </a:ext>
                </a:extLst>
              </a:tr>
              <a:tr h="5961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Relé, zapojení, funkce.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Transformátor.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3457095437"/>
                  </a:ext>
                </a:extLst>
              </a:tr>
              <a:tr h="4864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Reproduktor, princip, zapojení.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2186541156"/>
                  </a:ext>
                </a:extLst>
              </a:tr>
              <a:tr h="5961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Integrované obvody.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Logická hradla AND, NAND, 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59728307"/>
                  </a:ext>
                </a:extLst>
              </a:tr>
              <a:tr h="48644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AM FM modulace, rádiový přenos.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2035017052"/>
                  </a:ext>
                </a:extLst>
              </a:tr>
              <a:tr h="4593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effectLst/>
                        </a:rPr>
                        <a:t>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Vlastní projekt.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56" marR="33656" marT="0" marB="0"/>
                </a:tc>
                <a:extLst>
                  <a:ext uri="{0D108BD9-81ED-4DB2-BD59-A6C34878D82A}">
                    <a16:rowId xmlns:a16="http://schemas.microsoft.com/office/drawing/2014/main" val="1754909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6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C248056-4E7B-E619-A612-10902A6D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02742" y="-839166"/>
            <a:ext cx="6377420" cy="8503227"/>
          </a:xfrm>
          <a:prstGeom prst="rect">
            <a:avLst/>
          </a:prstGeom>
        </p:spPr>
      </p:pic>
      <p:graphicFrame>
        <p:nvGraphicFramePr>
          <p:cNvPr id="6" name="Zástupný symbol pro obsah 5" descr="SmartArt">
            <a:extLst>
              <a:ext uri="{FF2B5EF4-FFF2-40B4-BE49-F238E27FC236}">
                <a16:creationId xmlns:a16="http://schemas.microsoft.com/office/drawing/2014/main" id="{E693AFA8-6DE5-4AFA-9068-5150F8136E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457935"/>
              </p:ext>
            </p:extLst>
          </p:nvPr>
        </p:nvGraphicFramePr>
        <p:xfrm>
          <a:off x="-1134196" y="1547139"/>
          <a:ext cx="9906000" cy="494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6014F439-6F4E-4BCD-9A8D-B3943844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34" y="193245"/>
            <a:ext cx="9905998" cy="1478570"/>
          </a:xfrm>
        </p:spPr>
        <p:txBody>
          <a:bodyPr rtlCol="0">
            <a:normAutofit/>
          </a:bodyPr>
          <a:lstStyle/>
          <a:p>
            <a:pPr rtl="0"/>
            <a:r>
              <a:rPr lang="cs-CZ" noProof="1"/>
              <a:t>S čím pracujeme</a:t>
            </a:r>
          </a:p>
        </p:txBody>
      </p:sp>
    </p:spTree>
    <p:extLst>
      <p:ext uri="{BB962C8B-B14F-4D97-AF65-F5344CB8AC3E}">
        <p14:creationId xmlns:p14="http://schemas.microsoft.com/office/powerpoint/2010/main" val="408478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594" y="4467720"/>
            <a:ext cx="2673209" cy="819355"/>
          </a:xfrm>
        </p:spPr>
        <p:txBody>
          <a:bodyPr rtlCol="0" anchor="ctr"/>
          <a:lstStyle/>
          <a:p>
            <a:pPr algn="ctr" rtl="0"/>
            <a:r>
              <a:rPr lang="cs-CZ" sz="1600" noProof="1"/>
              <a:t>Funkční Zapojení podle schéma</a:t>
            </a:r>
            <a:endParaRPr lang="cs-CZ" noProof="1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A79215-653F-4996-95E5-0FD4B247B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081" y="5454943"/>
            <a:ext cx="9910859" cy="1325941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4400" noProof="1"/>
              <a:t>Naše práce</a:t>
            </a:r>
            <a:endParaRPr lang="cs-CZ" sz="2400" noProof="1"/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B8DBBFE9-5256-9D47-773E-727A3DF8E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235" y="684702"/>
            <a:ext cx="2837264" cy="3783018"/>
          </a:xfrm>
          <a:prstGeom prst="rect">
            <a:avLst/>
          </a:prstGeom>
        </p:spPr>
      </p:pic>
      <p:pic>
        <p:nvPicPr>
          <p:cNvPr id="12" name="Obrázek 11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E1118053-5F6A-8958-8D69-45F2FF278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656" y="740086"/>
            <a:ext cx="2787499" cy="3716978"/>
          </a:xfrm>
          <a:prstGeom prst="rect">
            <a:avLst/>
          </a:prstGeom>
        </p:spPr>
      </p:pic>
      <p:pic>
        <p:nvPicPr>
          <p:cNvPr id="3" name="PXL_20230215_134414461">
            <a:hlinkClick r:id="" action="ppaction://media"/>
            <a:extLst>
              <a:ext uri="{FF2B5EF4-FFF2-40B4-BE49-F238E27FC236}">
                <a16:creationId xmlns:a16="http://schemas.microsoft.com/office/drawing/2014/main" id="{3728DAEE-A25A-A8C7-79E7-599B8D749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4200" y="780577"/>
            <a:ext cx="2412740" cy="364277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E74AAC1F-CA4D-CB4A-2F51-57A873DFDA19}"/>
              </a:ext>
            </a:extLst>
          </p:cNvPr>
          <p:cNvSpPr txBox="1">
            <a:spLocks/>
          </p:cNvSpPr>
          <p:nvPr/>
        </p:nvSpPr>
        <p:spPr>
          <a:xfrm>
            <a:off x="8514898" y="4457064"/>
            <a:ext cx="2673209" cy="819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noProof="1"/>
              <a:t>Pochopení principu funkce celku</a:t>
            </a:r>
            <a:endParaRPr lang="cs-CZ" noProof="1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9EF1B7A-30B0-52A4-C567-BBB438332416}"/>
              </a:ext>
            </a:extLst>
          </p:cNvPr>
          <p:cNvSpPr txBox="1">
            <a:spLocks/>
          </p:cNvSpPr>
          <p:nvPr/>
        </p:nvSpPr>
        <p:spPr>
          <a:xfrm>
            <a:off x="1138235" y="4467720"/>
            <a:ext cx="2673209" cy="819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noProof="1"/>
              <a:t>Vytvoření vlastního schéma zapojení</a:t>
            </a:r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9065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288_TF22898775_Win32" id="{C7B2D891-5A91-4995-8997-DAD568A45B60}" vid="{F2BD008F-1EDA-455B-98D6-A128F3ED1F0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18BD99-41E9-467C-9777-74587F83171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03EF818-EDF6-480C-9B86-0A3B979BCC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8C32A8-E4D9-473C-833A-8950C6E7C0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Moderní návrh</Template>
  <TotalTime>150</TotalTime>
  <Words>163</Words>
  <Application>Microsoft Office PowerPoint</Application>
  <PresentationFormat>Širokoúhlá obrazovka</PresentationFormat>
  <Paragraphs>47</Paragraphs>
  <Slides>5</Slides>
  <Notes>5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Tw Cen MT</vt:lpstr>
      <vt:lpstr>Obvod</vt:lpstr>
      <vt:lpstr>Elektrotechnika</vt:lpstr>
      <vt:lpstr>Cíl předmětu</vt:lpstr>
      <vt:lpstr>Plán učiva</vt:lpstr>
      <vt:lpstr>S čím pracujeme</vt:lpstr>
      <vt:lpstr>Funkční Zapojení podle schéma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Elektrotechnika</dc:title>
  <dc:creator>Petr Kamenský</dc:creator>
  <cp:lastModifiedBy>Michaela Fröhlichová</cp:lastModifiedBy>
  <cp:revision>7</cp:revision>
  <dcterms:created xsi:type="dcterms:W3CDTF">2023-02-15T13:36:05Z</dcterms:created>
  <dcterms:modified xsi:type="dcterms:W3CDTF">2023-02-20T06:28:53Z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