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E4D84-1075-4D42-AFEE-838A3B54B05C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F9594-A930-4729-A9CA-D843C1E11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02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F9594-A930-4729-A9CA-D843C1E11B0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12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02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05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52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44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25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45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6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79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40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8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96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04B63-6299-4AA4-8F98-874D37D99D98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7EEEA-FE00-4754-B1F7-F9C5D0777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010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A42C1-5335-56AD-37B1-9B81396FF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1851"/>
            <a:ext cx="9144000" cy="1266384"/>
          </a:xfrm>
        </p:spPr>
        <p:txBody>
          <a:bodyPr>
            <a:noAutofit/>
          </a:bodyPr>
          <a:lstStyle/>
          <a:p>
            <a:r>
              <a:rPr lang="cs-CZ" sz="44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KOVÁŘSTVÍ</a:t>
            </a:r>
            <a:br>
              <a:rPr lang="cs-CZ" sz="4400" dirty="0">
                <a:solidFill>
                  <a:srgbClr val="FF0000"/>
                </a:solidFill>
                <a:latin typeface="Amasis MT Pro Black" panose="02040A04050005020304" pitchFamily="18" charset="-18"/>
              </a:rPr>
            </a:br>
            <a:r>
              <a:rPr lang="cs-CZ" sz="4400" dirty="0">
                <a:solidFill>
                  <a:srgbClr val="FF0000"/>
                </a:solidFill>
                <a:latin typeface="Amasis MT Pro Black" panose="02040A04050005020304" pitchFamily="18" charset="-18"/>
              </a:rPr>
              <a:t>A ZÁMEČNICTVÍ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9F7E8C-F2CB-2B80-E967-8D09F31A7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0706"/>
            <a:ext cx="9144000" cy="1655762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50000"/>
                  </a:schemeClr>
                </a:solidFill>
                <a:latin typeface="Amasis MT Pro Black" panose="02040A04050005020304" pitchFamily="18" charset="-18"/>
              </a:rPr>
              <a:t>POVINNĚ VOLITELNÝ PŘEDMĚT</a:t>
            </a:r>
          </a:p>
          <a:p>
            <a:r>
              <a:rPr lang="cs-CZ" dirty="0">
                <a:solidFill>
                  <a:schemeClr val="tx1">
                    <a:lumMod val="50000"/>
                  </a:schemeClr>
                </a:solidFill>
                <a:latin typeface="Amasis MT Pro Black" panose="02040A04050005020304" pitchFamily="18" charset="-18"/>
              </a:rPr>
              <a:t>PRO</a:t>
            </a:r>
          </a:p>
          <a:p>
            <a:r>
              <a:rPr lang="cs-CZ" dirty="0">
                <a:solidFill>
                  <a:schemeClr val="tx1">
                    <a:lumMod val="50000"/>
                  </a:schemeClr>
                </a:solidFill>
                <a:latin typeface="Amasis MT Pro Black" panose="02040A04050005020304" pitchFamily="18" charset="-18"/>
              </a:rPr>
              <a:t>9. ROČNÍK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979D61-6D0C-2FC6-00C2-59FCA6FD1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3895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6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F2908A-C2E5-04D7-8243-2A947A10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cs-CZ" dirty="0">
                <a:latin typeface="Amasis MT Pro Black" panose="02040A04050005020304" pitchFamily="18" charset="-18"/>
              </a:rPr>
              <a:t>Jediná v České republice…</a:t>
            </a:r>
          </a:p>
        </p:txBody>
      </p:sp>
      <p:pic>
        <p:nvPicPr>
          <p:cNvPr id="7" name="Obrázek 6" descr="Obsah obrázku osoba, nástroj&#10;&#10;Popis byl vytvořen automaticky">
            <a:extLst>
              <a:ext uri="{FF2B5EF4-FFF2-40B4-BE49-F238E27FC236}">
                <a16:creationId xmlns:a16="http://schemas.microsoft.com/office/drawing/2014/main" id="{1C9860A7-75DC-224C-D684-874AB940B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r="-2" b="8217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A54740-5D31-7EB5-7FFC-5C216DBE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masis MT Pro Black" panose="02040A04050005020304" pitchFamily="18" charset="-18"/>
              </a:rPr>
              <a:t>Naše základní škola je v České republice jediná, která se může pochlubit funkční kovárnou, ve které probíhá praktická výuka žáků</a:t>
            </a:r>
          </a:p>
          <a:p>
            <a:endParaRPr lang="cs-CZ" sz="2000" dirty="0">
              <a:latin typeface="Amasis MT Pro Black" panose="02040A04050005020304" pitchFamily="18" charset="-18"/>
            </a:endParaRPr>
          </a:p>
          <a:p>
            <a:r>
              <a:rPr lang="cs-CZ" sz="2000" dirty="0">
                <a:latin typeface="Amasis MT Pro Black" panose="02040A04050005020304" pitchFamily="18" charset="-18"/>
              </a:rPr>
              <a:t>Kromě samotné kovárny je žákům v rámci tohoto předmětu k dispozici zámečnická dílna vybavená základním strojním parkem </a:t>
            </a:r>
            <a:endParaRPr lang="en-US" sz="2000" dirty="0">
              <a:latin typeface="Amasis MT Pro Black" panose="02040A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579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4F66A5-64E8-762B-CE80-D578F5BB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14692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Pokud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Tě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baví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něco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tvořit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…</a:t>
            </a:r>
            <a:b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</a:b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Pracovat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 s </a:t>
            </a: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kovy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…</a:t>
            </a:r>
            <a:b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</a:b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Spolupracovat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 se </a:t>
            </a: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čtyřmi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přírodními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živly</a:t>
            </a:r>
            <a: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49E24D28-3C39-CE89-C931-27835224F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Obsah obrázku skála, jídlo, zeď, stoh&#10;&#10;Popis byl vytvořen automaticky">
            <a:extLst>
              <a:ext uri="{FF2B5EF4-FFF2-40B4-BE49-F238E27FC236}">
                <a16:creationId xmlns:a16="http://schemas.microsoft.com/office/drawing/2014/main" id="{84E06E7C-4B88-AE65-408B-E9F24D8FD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63" y="2426818"/>
            <a:ext cx="299822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6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8941FB-67FF-2FD1-4B6E-BA3CEBB26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75" y="2942363"/>
            <a:ext cx="3816096" cy="1504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Amasis MT Pro Black" panose="02040A04050005020304" pitchFamily="18" charset="-18"/>
              </a:rPr>
              <a:t>Určitě se Ti zde zalíbí…</a:t>
            </a:r>
          </a:p>
        </p:txBody>
      </p:sp>
      <p:pic>
        <p:nvPicPr>
          <p:cNvPr id="9" name="Obrázek 8" descr="Obsah obrázku spotřebič, osoba&#10;&#10;Popis byl vytvořen automaticky">
            <a:extLst>
              <a:ext uri="{FF2B5EF4-FFF2-40B4-BE49-F238E27FC236}">
                <a16:creationId xmlns:a16="http://schemas.microsoft.com/office/drawing/2014/main" id="{50219BE8-87A5-F95E-8272-A5505FB72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8" r="-1" b="36262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1" name="Obrázek 10" descr="Obsah obrázku dort, svíčka, narozeniny, osoba&#10;&#10;Popis byl vytvořen automaticky">
            <a:extLst>
              <a:ext uri="{FF2B5EF4-FFF2-40B4-BE49-F238E27FC236}">
                <a16:creationId xmlns:a16="http://schemas.microsoft.com/office/drawing/2014/main" id="{2BA91C13-DCBE-8AD7-7EEA-423FB288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b="34263"/>
          <a:stretch/>
        </p:blipFill>
        <p:spPr>
          <a:xfrm>
            <a:off x="4726728" y="385952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43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03F81F-72EC-A589-84BB-6F56DE6D6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583" y="2558374"/>
            <a:ext cx="3598424" cy="1741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masis MT Pro Black" panose="02040A04050005020304" pitchFamily="18" charset="-18"/>
              </a:rPr>
              <a:t>… něco se naučíš…</a:t>
            </a:r>
          </a:p>
          <a:p>
            <a:pPr marL="0" indent="0">
              <a:buNone/>
            </a:pPr>
            <a:r>
              <a:rPr lang="cs-CZ" sz="2400" dirty="0">
                <a:latin typeface="Amasis MT Pro Black" panose="02040A04050005020304" pitchFamily="18" charset="-18"/>
              </a:rPr>
              <a:t>    … a nebo v něčem zdokonalíš…</a:t>
            </a:r>
          </a:p>
        </p:txBody>
      </p:sp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4E8471D6-A86E-DB50-70A1-B22C6640E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6"/>
          <a:stretch/>
        </p:blipFill>
        <p:spPr>
          <a:xfrm>
            <a:off x="2" y="0"/>
            <a:ext cx="4328808" cy="6858000"/>
          </a:xfrm>
          <a:prstGeom prst="rect">
            <a:avLst/>
          </a:prstGeom>
        </p:spPr>
      </p:pic>
      <p:pic>
        <p:nvPicPr>
          <p:cNvPr id="7" name="Obrázek 6" descr="Obsah obrázku osoba&#10;&#10;Popis byl vytvořen automaticky">
            <a:extLst>
              <a:ext uri="{FF2B5EF4-FFF2-40B4-BE49-F238E27FC236}">
                <a16:creationId xmlns:a16="http://schemas.microsoft.com/office/drawing/2014/main" id="{43DD8794-1F43-D9CD-C9A3-EEFF8338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8014781" y="0"/>
            <a:ext cx="4177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0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FE5034-445B-E65F-65C7-74D8B794D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Amasis MT Pro Black" panose="02040A04050005020304" pitchFamily="18" charset="-18"/>
              </a:rPr>
              <a:t>		… i když jsou začátky těžké…</a:t>
            </a:r>
          </a:p>
        </p:txBody>
      </p:sp>
      <p:pic>
        <p:nvPicPr>
          <p:cNvPr id="4" name="VID_20221109_142929" descr="Obsah obrázku osoba, interiér, nůž, členovci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F858B25C-7D2D-D105-023A-1EC0666A36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9795" y="643234"/>
            <a:ext cx="3149929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F66A5-64E8-762B-CE80-D578F5BB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14692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			          … nakonec se vše podaří</a:t>
            </a:r>
            <a:br>
              <a:rPr lang="cs-CZ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</a:br>
            <a:r>
              <a:rPr lang="cs-CZ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				          a výsledek své práce</a:t>
            </a:r>
            <a:br>
              <a:rPr lang="en-US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</a:br>
            <a:r>
              <a:rPr lang="cs-CZ" sz="1800" dirty="0">
                <a:solidFill>
                  <a:srgbClr val="FFFFFF"/>
                </a:solidFill>
                <a:latin typeface="Amasis MT Pro Black" panose="02040A04050005020304" pitchFamily="18" charset="-18"/>
              </a:rPr>
              <a:t>					          si odneseš domů</a:t>
            </a:r>
            <a:endParaRPr lang="en-US" sz="1800" dirty="0">
              <a:solidFill>
                <a:srgbClr val="FFFFFF"/>
              </a:solidFill>
              <a:latin typeface="Amasis MT Pro Black" panose="02040A04050005020304" pitchFamily="18" charset="-18"/>
            </a:endParaRPr>
          </a:p>
        </p:txBody>
      </p:sp>
      <p:pic>
        <p:nvPicPr>
          <p:cNvPr id="6" name="Zástupný obsah 5" descr="Obsah obrázku země, exteriér&#10;&#10;Popis byl vytvořen automaticky">
            <a:extLst>
              <a:ext uri="{FF2B5EF4-FFF2-40B4-BE49-F238E27FC236}">
                <a16:creationId xmlns:a16="http://schemas.microsoft.com/office/drawing/2014/main" id="{45C5E257-2A6D-B187-E8E1-BA1759E13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92" y="1699166"/>
            <a:ext cx="5518992" cy="4351338"/>
          </a:xfrm>
        </p:spPr>
      </p:pic>
      <p:pic>
        <p:nvPicPr>
          <p:cNvPr id="8" name="Obrázek 7" descr="Obsah obrázku špinavé, staré, chytat&#10;&#10;Popis byl vytvořen automaticky">
            <a:extLst>
              <a:ext uri="{FF2B5EF4-FFF2-40B4-BE49-F238E27FC236}">
                <a16:creationId xmlns:a16="http://schemas.microsoft.com/office/drawing/2014/main" id="{F982A948-C8D7-FCFE-347E-A6BEC18E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99166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131</Words>
  <Application>Microsoft Office PowerPoint</Application>
  <PresentationFormat>Širokoúhlá obrazovka</PresentationFormat>
  <Paragraphs>15</Paragraphs>
  <Slides>7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Amasis MT Pro Black</vt:lpstr>
      <vt:lpstr>Arial</vt:lpstr>
      <vt:lpstr>Calibri</vt:lpstr>
      <vt:lpstr>Calibri Light</vt:lpstr>
      <vt:lpstr>Motiv Office</vt:lpstr>
      <vt:lpstr>KOVÁŘSTVÍ A ZÁMEČNICTVÍ</vt:lpstr>
      <vt:lpstr>Jediná v České republice…</vt:lpstr>
      <vt:lpstr>Pokud Tě baví něco tvořit… Pracovat s kovy… Spolupracovat se čtyřmi přírodními živly…</vt:lpstr>
      <vt:lpstr>Prezentace aplikace PowerPoint</vt:lpstr>
      <vt:lpstr>Prezentace aplikace PowerPoint</vt:lpstr>
      <vt:lpstr>Prezentace aplikace PowerPoint</vt:lpstr>
      <vt:lpstr>             … nakonec se vše podaří               a výsledek své práce                si odneseš domů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KOVÁŘSTVÍ A ZÁMEČNICTVÍ</dc:title>
  <dc:creator>Libor Šalášek</dc:creator>
  <cp:lastModifiedBy>Michaela Fröhlichová</cp:lastModifiedBy>
  <cp:revision>1</cp:revision>
  <dcterms:created xsi:type="dcterms:W3CDTF">2023-02-28T09:47:49Z</dcterms:created>
  <dcterms:modified xsi:type="dcterms:W3CDTF">2023-03-01T06:11:46Z</dcterms:modified>
</cp:coreProperties>
</file>