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4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6A8D8-990A-45B2-8335-480CCD101453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C4490-5293-42B5-B665-097B075F13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8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C4490-5293-42B5-B665-097B075F13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8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1EFF3-6BF0-C455-7177-87B19BEC9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9C7AE6-E0BB-7BCE-7919-8942C40A7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4036C-95FE-96CD-3B24-66FA37E3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E9DBC4-0FB9-8304-3263-9B9C7CA7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15AA81-8B6F-302D-4CC1-6EB895F1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9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62435-431E-C366-6E38-784C33F2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53BEA2-5137-D370-A71D-DD2823054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78485B-5E30-86E1-E1B1-FB520848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E75489-EC60-CC2C-6A3B-9B19CC4F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991F89-E3D0-368B-0FA5-E73012CD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6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4910B0-B5D5-8C0B-72C6-CA3A8AAFC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E5A057-CA98-76EC-4FCE-E2D748A45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36639F-23DB-FD30-B308-60E742C1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F5D15F-0EDC-22C0-1266-2A8C60A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50CB30-5CC4-D315-9ACC-6676A30D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9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1BB41-A9D5-0BC8-C5EB-F0075070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259EF-33C8-4CC2-6436-03C705D2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5FEC7B-8889-5357-9424-E658F95E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EF16E-AA3E-3CBC-2675-BE91312D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AFC138-0170-EC5E-9D9D-796B5CA0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53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7B2F1-47D1-4ABD-DE19-9386B63E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2379AC-4720-8EA0-0BC2-F6567C90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728D25-6B28-12A3-6A71-186477D9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E0124-FF76-7378-8F39-9A2F3736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4FACD2-F80B-D43B-C054-0F43519A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33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CC843-BBAE-E225-14F1-BDB09CED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4FECD-7BF6-51D4-FBF1-22A36B80C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D570EA-D7C8-7903-DF33-640BF17C0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191561-5D0F-F59C-1BD1-00ABB645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BF7952-22CA-303A-4447-F2C0FFF4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A96972-AC4C-0E98-2A7C-ED5A933C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29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FF491-0C52-833C-093B-24D63FFA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86FE41-3496-FFA9-0E1F-E121374F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293F9E-40A9-9E14-E949-1FFF9BCF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6CCD85-1EF2-5875-E5E5-BC9417007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ED11B9-7CFB-C587-FA66-B3DEB3487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CBC4BA2-C635-83D0-6852-4EB4E3C7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480160-BCFE-B9D1-D4A5-47FE88D1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4106A1-3D2B-4634-C4C6-F82DF011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31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445C9-F47A-3A60-1EA3-4B6004AF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89DFAC-55DB-8829-967E-FF0D8420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9A37F6-0B9D-A09E-583C-94C5537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A85281-ECBF-9B4C-BC0A-61E6D8A2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2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F64FA2-D9DF-45F1-6BDD-4E6BF183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0FED9-0BE0-9AF2-B534-961C85A2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DE7F05-E3EA-2C4E-49C7-90D381A6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0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D12CB-C032-4CAF-0FF1-F5A7A208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5484E-73BB-D1EE-1A00-0C2FFD5F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C07EE7-0BE3-990D-30B1-148DDFBC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563D67-E444-C0A5-BEA0-E996D942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FC648E-6F35-DF27-5C3E-177FF9F2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8817A9-C930-88B0-268B-FBE2B5E1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66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55731-BA92-B105-FBCF-268324A9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F839C3-B036-628D-5339-812CE91D0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ABB282-5DA9-B077-9CA3-21519053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C24AF4-9382-8F23-21ED-4A1FF194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443B8F-9EAD-46EF-E46D-16AF768D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FADEE3-6813-C489-3011-3304B5B8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59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B2DE36-D932-B274-0011-59C9C481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6468C4-1BEB-1FCF-F741-C64A4C49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A9DA4E-CD7B-F76C-A955-2A906BD38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3E59-6C7B-4A0E-9915-E270DF1EE59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93BB0-5620-2D03-9E0F-E9DFE9FA5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5EC06F-B118-6F78-0F8C-09CC1AAC1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BB4A-23FD-44FE-8D53-B1F616C59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8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B1BFC-2A00-678D-C5ED-14C6D26DD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ctr">
            <a:normAutofit fontScale="90000"/>
          </a:bodyPr>
          <a:lstStyle/>
          <a:p>
            <a:r>
              <a:rPr lang="cs-CZ" sz="5400" dirty="0">
                <a:solidFill>
                  <a:srgbClr val="FFC000"/>
                </a:solidFill>
                <a:latin typeface="Arial Black" panose="020B0A04020102020204" pitchFamily="34" charset="0"/>
              </a:rPr>
              <a:t>PRAKTIKA</a:t>
            </a:r>
            <a:br>
              <a:rPr lang="cs-CZ" sz="5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cs-CZ" sz="5400" dirty="0">
                <a:solidFill>
                  <a:srgbClr val="FFC000"/>
                </a:solidFill>
                <a:latin typeface="Arial Black" panose="020B0A04020102020204" pitchFamily="34" charset="0"/>
              </a:rPr>
              <a:t>Z</a:t>
            </a:r>
            <a:br>
              <a:rPr lang="cs-CZ" sz="5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cs-CZ" sz="5400" dirty="0">
                <a:solidFill>
                  <a:srgbClr val="FFC000"/>
                </a:solidFill>
                <a:latin typeface="Arial Black" panose="020B0A04020102020204" pitchFamily="34" charset="0"/>
              </a:rPr>
              <a:t>CHEMIE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2818C0-2B32-61DB-3F89-588C1E200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POVINNĚ VOLITELNÝ PŘEDMĚT</a:t>
            </a:r>
            <a:br>
              <a:rPr lang="cs-CZ" sz="2000" dirty="0"/>
            </a:br>
            <a:r>
              <a:rPr lang="cs-CZ" sz="2000" dirty="0"/>
              <a:t>PRO 8. A 9. ROČNÍK </a:t>
            </a:r>
          </a:p>
        </p:txBody>
      </p:sp>
      <p:pic>
        <p:nvPicPr>
          <p:cNvPr id="5" name="Obrázek 4" descr="Obsah obrázku zeď, interiér, několik&#10;&#10;Popis byl vytvořen automaticky">
            <a:extLst>
              <a:ext uri="{FF2B5EF4-FFF2-40B4-BE49-F238E27FC236}">
                <a16:creationId xmlns:a16="http://schemas.microsoft.com/office/drawing/2014/main" id="{E926F905-01D9-3476-424D-8F07CE310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r="732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3315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Zástupný obsah 24" descr="Obsah obrázku interiér, láhev, barevné&#10;&#10;Popis byl vytvořen automaticky">
            <a:extLst>
              <a:ext uri="{FF2B5EF4-FFF2-40B4-BE49-F238E27FC236}">
                <a16:creationId xmlns:a16="http://schemas.microsoft.com/office/drawing/2014/main" id="{E7D71BF1-0A04-567F-9699-95D98A8C3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AB7676FC-0F62-93EB-A377-9EF9ADA8875E}"/>
              </a:ext>
            </a:extLst>
          </p:cNvPr>
          <p:cNvSpPr txBox="1"/>
          <p:nvPr/>
        </p:nvSpPr>
        <p:spPr>
          <a:xfrm>
            <a:off x="8382642" y="4312193"/>
            <a:ext cx="28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C000"/>
                </a:solidFill>
                <a:latin typeface="Arial Black" panose="020B0A04020102020204" pitchFamily="34" charset="0"/>
              </a:rPr>
              <a:t>Seznámíš se s množstvím pomůcek a chemikálií</a:t>
            </a:r>
          </a:p>
        </p:txBody>
      </p:sp>
    </p:spTree>
    <p:extLst>
      <p:ext uri="{BB962C8B-B14F-4D97-AF65-F5344CB8AC3E}">
        <p14:creationId xmlns:p14="http://schemas.microsoft.com/office/powerpoint/2010/main" val="35994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30721-7FF0-0457-1B85-42A363CD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dirty="0">
                <a:solidFill>
                  <a:srgbClr val="00B0F0"/>
                </a:solidFill>
                <a:latin typeface="Arial Black" panose="020B0A04020102020204" pitchFamily="34" charset="0"/>
              </a:rPr>
              <a:t>Vyzkoušíš si měření s moderními přístroji</a:t>
            </a:r>
            <a:endParaRPr lang="en-US" sz="3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stůl, interiér, přeplněné, pracovní stůl&#10;&#10;Popis byl vytvořen automaticky">
            <a:extLst>
              <a:ext uri="{FF2B5EF4-FFF2-40B4-BE49-F238E27FC236}">
                <a16:creationId xmlns:a16="http://schemas.microsoft.com/office/drawing/2014/main" id="{9233B5EB-2CCA-6DDC-5D65-7B338DF0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1838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6958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heň, tmavé&#10;&#10;Popis byl vytvořen automaticky">
            <a:extLst>
              <a:ext uri="{FF2B5EF4-FFF2-40B4-BE49-F238E27FC236}">
                <a16:creationId xmlns:a16="http://schemas.microsoft.com/office/drawing/2014/main" id="{47227D52-1C72-8E61-915C-D66276AC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841"/>
            <a:ext cx="12192000" cy="8107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73B0C8-EB10-C381-F952-FB555E63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6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Dostaneš možnost podílet se na zajímavých pokusech</a:t>
            </a:r>
          </a:p>
        </p:txBody>
      </p:sp>
    </p:spTree>
    <p:extLst>
      <p:ext uri="{BB962C8B-B14F-4D97-AF65-F5344CB8AC3E}">
        <p14:creationId xmlns:p14="http://schemas.microsoft.com/office/powerpoint/2010/main" val="7036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2C48421-0ADF-7FDF-7BB5-761BBE36B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6E4954-CE21-97E0-A4C5-BA2B61E3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osoba, zeď, strop&#10;&#10;Popis byl vytvořen automaticky">
            <a:extLst>
              <a:ext uri="{FF2B5EF4-FFF2-40B4-BE49-F238E27FC236}">
                <a16:creationId xmlns:a16="http://schemas.microsoft.com/office/drawing/2014/main" id="{AD2E951A-62D4-5507-D238-028F6F9A3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8DF8D35-6735-9194-59E4-A12F746D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6098"/>
            <a:ext cx="3940175" cy="4154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latin typeface="Arial Black" panose="020B0A04020102020204" pitchFamily="34" charset="0"/>
              </a:rPr>
              <a:t>Kromě zajímavých experimentů se navíc naučíš, jak nové poznatky zpracovat a využít…</a:t>
            </a:r>
          </a:p>
        </p:txBody>
      </p:sp>
    </p:spTree>
    <p:extLst>
      <p:ext uri="{BB962C8B-B14F-4D97-AF65-F5344CB8AC3E}">
        <p14:creationId xmlns:p14="http://schemas.microsoft.com/office/powerpoint/2010/main" val="120967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4644DD-2E2A-781A-331C-BC7B5D6C4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902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57E9E4-0B59-8446-1C1E-DB31C0B4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072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>
                <a:solidFill>
                  <a:srgbClr val="000000"/>
                </a:solidFill>
                <a:latin typeface="Arial Black" panose="020B0A04020102020204" pitchFamily="34" charset="0"/>
              </a:rPr>
              <a:t>V</a:t>
            </a:r>
            <a:r>
              <a:rPr lang="cs-CZ" sz="2400" kern="120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ytvořit </a:t>
            </a:r>
            <a:r>
              <a:rPr lang="cs-CZ" sz="2400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záznam o své práci a zjištěních Ti může připadat nudné … ale jistě Tě potěší dobrá známka za vypracovaný protokol</a:t>
            </a:r>
            <a:endParaRPr lang="cs-CZ" sz="2400" dirty="0">
              <a:effectLst/>
              <a:latin typeface="Arial Black" panose="020B0A040201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5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72</Words>
  <Application>Microsoft Office PowerPoint</Application>
  <PresentationFormat>Širokoúhlá obrazovka</PresentationFormat>
  <Paragraphs>9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Motiv Office</vt:lpstr>
      <vt:lpstr>PRAKTIKA Z CHEMIE</vt:lpstr>
      <vt:lpstr>Prezentace aplikace PowerPoint</vt:lpstr>
      <vt:lpstr>Vyzkoušíš si měření s moderními přístroji</vt:lpstr>
      <vt:lpstr>Dostaneš možnost podílet se na zajímavých pokusech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PRAKTIKA Z CHEMIE</dc:title>
  <dc:creator>Libor Šalášek</dc:creator>
  <cp:lastModifiedBy>Michaela Fröhlichová</cp:lastModifiedBy>
  <cp:revision>6</cp:revision>
  <dcterms:created xsi:type="dcterms:W3CDTF">2023-02-27T12:12:31Z</dcterms:created>
  <dcterms:modified xsi:type="dcterms:W3CDTF">2023-03-01T06:12:34Z</dcterms:modified>
</cp:coreProperties>
</file>