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</p:sldMasterIdLst>
  <p:notesMasterIdLst>
    <p:notesMasterId r:id="rId11"/>
  </p:notesMasterIdLst>
  <p:handoutMasterIdLst>
    <p:handoutMasterId r:id="rId12"/>
  </p:handoutMasterIdLst>
  <p:sldIdLst>
    <p:sldId id="256" r:id="rId5"/>
    <p:sldId id="261" r:id="rId6"/>
    <p:sldId id="259" r:id="rId7"/>
    <p:sldId id="258" r:id="rId8"/>
    <p:sldId id="262" r:id="rId9"/>
    <p:sldId id="260" r:id="rId10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8" autoAdjust="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9C16A6-8C48-4165-8DAF-8C957C12A8FA}" type="doc">
      <dgm:prSet loTypeId="urn:microsoft.com/office/officeart/2018/2/layout/IconLabelList" loCatId="icon" qsTypeId="urn:microsoft.com/office/officeart/2005/8/quickstyle/simple4" qsCatId="simple" csTypeId="urn:microsoft.com/office/officeart/2018/5/colors/Iconchunking_neutralbg_colorful1" csCatId="colorful" phldr="1"/>
      <dgm:spPr/>
    </dgm:pt>
    <dgm:pt modelId="{701D68F5-42F8-47BC-8FED-84C50F595DF0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cs-CZ" noProof="0" dirty="0"/>
            <a:t>Technickou zručnost </a:t>
          </a:r>
        </a:p>
      </dgm:t>
    </dgm:pt>
    <dgm:pt modelId="{9617668C-C38C-4017-8DDF-37855B15D110}" type="parTrans" cxnId="{C4BA385D-31ED-40EF-A5D6-98DFBA64E71A}">
      <dgm:prSet/>
      <dgm:spPr/>
      <dgm:t>
        <a:bodyPr rtlCol="0"/>
        <a:lstStyle/>
        <a:p>
          <a:pPr rtl="0"/>
          <a:endParaRPr lang="cs-CZ" noProof="0"/>
        </a:p>
      </dgm:t>
    </dgm:pt>
    <dgm:pt modelId="{0C95B389-AC0C-4055-9AA3-38815EFC8B0A}" type="sibTrans" cxnId="{C4BA385D-31ED-40EF-A5D6-98DFBA64E71A}">
      <dgm:prSet/>
      <dgm:spPr/>
      <dgm:t>
        <a:bodyPr rtlCol="0"/>
        <a:lstStyle/>
        <a:p>
          <a:pPr rtl="0"/>
          <a:endParaRPr lang="cs-CZ" noProof="0"/>
        </a:p>
      </dgm:t>
    </dgm:pt>
    <dgm:pt modelId="{91A66877-AC1C-46D9-BF2C-6024B638DEA9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cs-CZ" noProof="0"/>
            <a:t>Programování</a:t>
          </a:r>
        </a:p>
      </dgm:t>
    </dgm:pt>
    <dgm:pt modelId="{913FED05-DF41-48A7-B1F8-81937A468EF9}" type="parTrans" cxnId="{7F0DAB6F-9257-4F2D-B31A-3418F73F6952}">
      <dgm:prSet/>
      <dgm:spPr/>
      <dgm:t>
        <a:bodyPr rtlCol="0"/>
        <a:lstStyle/>
        <a:p>
          <a:pPr rtl="0"/>
          <a:endParaRPr lang="cs-CZ" noProof="0"/>
        </a:p>
      </dgm:t>
    </dgm:pt>
    <dgm:pt modelId="{BFCE4A28-C381-46FF-935A-B11534EF7D87}" type="sibTrans" cxnId="{7F0DAB6F-9257-4F2D-B31A-3418F73F6952}">
      <dgm:prSet/>
      <dgm:spPr/>
      <dgm:t>
        <a:bodyPr rtlCol="0"/>
        <a:lstStyle/>
        <a:p>
          <a:pPr rtl="0"/>
          <a:endParaRPr lang="cs-CZ" noProof="0"/>
        </a:p>
      </dgm:t>
    </dgm:pt>
    <dgm:pt modelId="{76CC3289-2662-43F0-A3C6-BA04A135F08C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cs-CZ" noProof="0" dirty="0"/>
            <a:t>Kreativitu</a:t>
          </a:r>
        </a:p>
      </dgm:t>
    </dgm:pt>
    <dgm:pt modelId="{D46DB4DA-1442-4ECE-89FE-BBB1E3489E3D}" type="parTrans" cxnId="{0400886E-8A1A-44C2-95A7-DB0EF4911494}">
      <dgm:prSet/>
      <dgm:spPr/>
      <dgm:t>
        <a:bodyPr rtlCol="0"/>
        <a:lstStyle/>
        <a:p>
          <a:pPr rtl="0"/>
          <a:endParaRPr lang="cs-CZ" noProof="0"/>
        </a:p>
      </dgm:t>
    </dgm:pt>
    <dgm:pt modelId="{FA28C9D6-476E-43CD-BA23-D6D990FD78D0}" type="sibTrans" cxnId="{0400886E-8A1A-44C2-95A7-DB0EF4911494}">
      <dgm:prSet/>
      <dgm:spPr/>
      <dgm:t>
        <a:bodyPr rtlCol="0"/>
        <a:lstStyle/>
        <a:p>
          <a:pPr rtl="0"/>
          <a:endParaRPr lang="cs-CZ" noProof="0"/>
        </a:p>
      </dgm:t>
    </dgm:pt>
    <dgm:pt modelId="{8994D886-A75F-411A-A9D7-D31991FF12BD}" type="pres">
      <dgm:prSet presAssocID="{7D9C16A6-8C48-4165-8DAF-8C957C12A8FA}" presName="root" presStyleCnt="0">
        <dgm:presLayoutVars>
          <dgm:dir/>
          <dgm:resizeHandles val="exact"/>
        </dgm:presLayoutVars>
      </dgm:prSet>
      <dgm:spPr/>
    </dgm:pt>
    <dgm:pt modelId="{E1DBA6D5-BD14-4CD2-A0CC-80F867FEFA81}" type="pres">
      <dgm:prSet presAssocID="{701D68F5-42F8-47BC-8FED-84C50F595DF0}" presName="compNode" presStyleCnt="0"/>
      <dgm:spPr/>
    </dgm:pt>
    <dgm:pt modelId="{19A8DC21-3E65-409D-AD53-DA51BB9198A0}" type="pres">
      <dgm:prSet presAssocID="{701D68F5-42F8-47BC-8FED-84C50F595DF0}" presName="iconRect" presStyleLbl="node1" presStyleIdx="0" presStyleCnt="3" custScaleX="157625" custScaleY="15762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řiblížení roztažením prstů se souvislou výplní"/>
        </a:ext>
      </dgm:extLst>
    </dgm:pt>
    <dgm:pt modelId="{B9F90A48-FF94-4C94-A587-0190406F6FD3}" type="pres">
      <dgm:prSet presAssocID="{701D68F5-42F8-47BC-8FED-84C50F595DF0}" presName="spaceRect" presStyleCnt="0"/>
      <dgm:spPr/>
    </dgm:pt>
    <dgm:pt modelId="{A99B5DD6-89E9-4537-B415-4205CEB9323A}" type="pres">
      <dgm:prSet presAssocID="{701D68F5-42F8-47BC-8FED-84C50F595DF0}" presName="textRect" presStyleLbl="revTx" presStyleIdx="0" presStyleCnt="3">
        <dgm:presLayoutVars>
          <dgm:chMax val="1"/>
          <dgm:chPref val="1"/>
        </dgm:presLayoutVars>
      </dgm:prSet>
      <dgm:spPr/>
    </dgm:pt>
    <dgm:pt modelId="{8B391436-B9B0-45BD-A57F-792D6376D868}" type="pres">
      <dgm:prSet presAssocID="{0C95B389-AC0C-4055-9AA3-38815EFC8B0A}" presName="sibTrans" presStyleCnt="0"/>
      <dgm:spPr/>
    </dgm:pt>
    <dgm:pt modelId="{95872155-C45D-46D3-874C-D838089A06F8}" type="pres">
      <dgm:prSet presAssocID="{91A66877-AC1C-46D9-BF2C-6024B638DEA9}" presName="compNode" presStyleCnt="0"/>
      <dgm:spPr/>
    </dgm:pt>
    <dgm:pt modelId="{CE9DF0E8-B0DE-4E1E-9FF4-6006AD8428DB}" type="pres">
      <dgm:prSet presAssocID="{91A66877-AC1C-46D9-BF2C-6024B638DEA9}" presName="iconRect" presStyleLbl="node1" presStyleIdx="1" presStyleCnt="3" custScaleX="157625" custScaleY="15762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AA0423A1-55B2-45E9-BFE7-3FBE5BDA65ED}" type="pres">
      <dgm:prSet presAssocID="{91A66877-AC1C-46D9-BF2C-6024B638DEA9}" presName="spaceRect" presStyleCnt="0"/>
      <dgm:spPr/>
    </dgm:pt>
    <dgm:pt modelId="{55120873-6F5C-4053-8EAD-6287A7F1097E}" type="pres">
      <dgm:prSet presAssocID="{91A66877-AC1C-46D9-BF2C-6024B638DEA9}" presName="textRect" presStyleLbl="revTx" presStyleIdx="1" presStyleCnt="3">
        <dgm:presLayoutVars>
          <dgm:chMax val="1"/>
          <dgm:chPref val="1"/>
        </dgm:presLayoutVars>
      </dgm:prSet>
      <dgm:spPr/>
    </dgm:pt>
    <dgm:pt modelId="{F679C986-30E4-4F0A-A3A6-CAE528BFED76}" type="pres">
      <dgm:prSet presAssocID="{BFCE4A28-C381-46FF-935A-B11534EF7D87}" presName="sibTrans" presStyleCnt="0"/>
      <dgm:spPr/>
    </dgm:pt>
    <dgm:pt modelId="{2EC2FDE3-8908-45C7-A3FD-EB370213FE69}" type="pres">
      <dgm:prSet presAssocID="{76CC3289-2662-43F0-A3C6-BA04A135F08C}" presName="compNode" presStyleCnt="0"/>
      <dgm:spPr/>
    </dgm:pt>
    <dgm:pt modelId="{6DB1FE51-13D0-4A38-AD6E-48D4371A1AF3}" type="pres">
      <dgm:prSet presAssocID="{76CC3289-2662-43F0-A3C6-BA04A135F08C}" presName="iconRect" presStyleLbl="node1" presStyleIdx="2" presStyleCnt="3" custScaleX="157625" custScaleY="15762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lava s ozubenými koly se souvislou výplní"/>
        </a:ext>
      </dgm:extLst>
    </dgm:pt>
    <dgm:pt modelId="{0928538A-05CC-4A79-BD5D-92F985D1EEE5}" type="pres">
      <dgm:prSet presAssocID="{76CC3289-2662-43F0-A3C6-BA04A135F08C}" presName="spaceRect" presStyleCnt="0"/>
      <dgm:spPr/>
    </dgm:pt>
    <dgm:pt modelId="{133097FC-B1F8-4953-B0AB-E8E73D968D1C}" type="pres">
      <dgm:prSet presAssocID="{76CC3289-2662-43F0-A3C6-BA04A135F08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1C9C716-0C8A-4862-A43F-A9047F6A6ECE}" type="presOf" srcId="{701D68F5-42F8-47BC-8FED-84C50F595DF0}" destId="{A99B5DD6-89E9-4537-B415-4205CEB9323A}" srcOrd="0" destOrd="0" presId="urn:microsoft.com/office/officeart/2018/2/layout/IconLabelList"/>
    <dgm:cxn modelId="{C4BA385D-31ED-40EF-A5D6-98DFBA64E71A}" srcId="{7D9C16A6-8C48-4165-8DAF-8C957C12A8FA}" destId="{701D68F5-42F8-47BC-8FED-84C50F595DF0}" srcOrd="0" destOrd="0" parTransId="{9617668C-C38C-4017-8DDF-37855B15D110}" sibTransId="{0C95B389-AC0C-4055-9AA3-38815EFC8B0A}"/>
    <dgm:cxn modelId="{0400886E-8A1A-44C2-95A7-DB0EF4911494}" srcId="{7D9C16A6-8C48-4165-8DAF-8C957C12A8FA}" destId="{76CC3289-2662-43F0-A3C6-BA04A135F08C}" srcOrd="2" destOrd="0" parTransId="{D46DB4DA-1442-4ECE-89FE-BBB1E3489E3D}" sibTransId="{FA28C9D6-476E-43CD-BA23-D6D990FD78D0}"/>
    <dgm:cxn modelId="{7F0DAB6F-9257-4F2D-B31A-3418F73F6952}" srcId="{7D9C16A6-8C48-4165-8DAF-8C957C12A8FA}" destId="{91A66877-AC1C-46D9-BF2C-6024B638DEA9}" srcOrd="1" destOrd="0" parTransId="{913FED05-DF41-48A7-B1F8-81937A468EF9}" sibTransId="{BFCE4A28-C381-46FF-935A-B11534EF7D87}"/>
    <dgm:cxn modelId="{639634AD-5727-49C2-9E58-EB6075215446}" type="presOf" srcId="{91A66877-AC1C-46D9-BF2C-6024B638DEA9}" destId="{55120873-6F5C-4053-8EAD-6287A7F1097E}" srcOrd="0" destOrd="0" presId="urn:microsoft.com/office/officeart/2018/2/layout/IconLabelList"/>
    <dgm:cxn modelId="{05A920DF-F275-442A-AE4E-321A812BD608}" type="presOf" srcId="{7D9C16A6-8C48-4165-8DAF-8C957C12A8FA}" destId="{8994D886-A75F-411A-A9D7-D31991FF12BD}" srcOrd="0" destOrd="0" presId="urn:microsoft.com/office/officeart/2018/2/layout/IconLabelList"/>
    <dgm:cxn modelId="{634ABEFF-3AC1-45CD-BF32-24D2F6D73D7C}" type="presOf" srcId="{76CC3289-2662-43F0-A3C6-BA04A135F08C}" destId="{133097FC-B1F8-4953-B0AB-E8E73D968D1C}" srcOrd="0" destOrd="0" presId="urn:microsoft.com/office/officeart/2018/2/layout/IconLabelList"/>
    <dgm:cxn modelId="{CF59BB9E-C8FC-4C34-8006-3277F29FB6DE}" type="presParOf" srcId="{8994D886-A75F-411A-A9D7-D31991FF12BD}" destId="{E1DBA6D5-BD14-4CD2-A0CC-80F867FEFA81}" srcOrd="0" destOrd="0" presId="urn:microsoft.com/office/officeart/2018/2/layout/IconLabelList"/>
    <dgm:cxn modelId="{866C03AD-DD5B-4277-8831-0C127DF86F35}" type="presParOf" srcId="{E1DBA6D5-BD14-4CD2-A0CC-80F867FEFA81}" destId="{19A8DC21-3E65-409D-AD53-DA51BB9198A0}" srcOrd="0" destOrd="0" presId="urn:microsoft.com/office/officeart/2018/2/layout/IconLabelList"/>
    <dgm:cxn modelId="{128FBF1B-109A-47F9-B440-D03F4626A9BA}" type="presParOf" srcId="{E1DBA6D5-BD14-4CD2-A0CC-80F867FEFA81}" destId="{B9F90A48-FF94-4C94-A587-0190406F6FD3}" srcOrd="1" destOrd="0" presId="urn:microsoft.com/office/officeart/2018/2/layout/IconLabelList"/>
    <dgm:cxn modelId="{8670118E-E162-4F28-99EA-949C482C4F26}" type="presParOf" srcId="{E1DBA6D5-BD14-4CD2-A0CC-80F867FEFA81}" destId="{A99B5DD6-89E9-4537-B415-4205CEB9323A}" srcOrd="2" destOrd="0" presId="urn:microsoft.com/office/officeart/2018/2/layout/IconLabelList"/>
    <dgm:cxn modelId="{6A09E131-C1FE-47FA-BD91-6D46F7DB3AD7}" type="presParOf" srcId="{8994D886-A75F-411A-A9D7-D31991FF12BD}" destId="{8B391436-B9B0-45BD-A57F-792D6376D868}" srcOrd="1" destOrd="0" presId="urn:microsoft.com/office/officeart/2018/2/layout/IconLabelList"/>
    <dgm:cxn modelId="{D7D85FB5-4AD1-46B7-8E53-62D3F1F869BE}" type="presParOf" srcId="{8994D886-A75F-411A-A9D7-D31991FF12BD}" destId="{95872155-C45D-46D3-874C-D838089A06F8}" srcOrd="2" destOrd="0" presId="urn:microsoft.com/office/officeart/2018/2/layout/IconLabelList"/>
    <dgm:cxn modelId="{E4340D53-7996-4180-832E-9DD471AE3441}" type="presParOf" srcId="{95872155-C45D-46D3-874C-D838089A06F8}" destId="{CE9DF0E8-B0DE-4E1E-9FF4-6006AD8428DB}" srcOrd="0" destOrd="0" presId="urn:microsoft.com/office/officeart/2018/2/layout/IconLabelList"/>
    <dgm:cxn modelId="{EEB70DE9-0FCA-47C6-AB9E-ED5E83AF66B7}" type="presParOf" srcId="{95872155-C45D-46D3-874C-D838089A06F8}" destId="{AA0423A1-55B2-45E9-BFE7-3FBE5BDA65ED}" srcOrd="1" destOrd="0" presId="urn:microsoft.com/office/officeart/2018/2/layout/IconLabelList"/>
    <dgm:cxn modelId="{1384D7CB-9E90-4E13-BA30-2421855CB9F9}" type="presParOf" srcId="{95872155-C45D-46D3-874C-D838089A06F8}" destId="{55120873-6F5C-4053-8EAD-6287A7F1097E}" srcOrd="2" destOrd="0" presId="urn:microsoft.com/office/officeart/2018/2/layout/IconLabelList"/>
    <dgm:cxn modelId="{0C47C2BA-718A-4D21-8A25-157E23BE208B}" type="presParOf" srcId="{8994D886-A75F-411A-A9D7-D31991FF12BD}" destId="{F679C986-30E4-4F0A-A3A6-CAE528BFED76}" srcOrd="3" destOrd="0" presId="urn:microsoft.com/office/officeart/2018/2/layout/IconLabelList"/>
    <dgm:cxn modelId="{85792AED-F1AA-4AFB-8C0D-180EEBEC52F2}" type="presParOf" srcId="{8994D886-A75F-411A-A9D7-D31991FF12BD}" destId="{2EC2FDE3-8908-45C7-A3FD-EB370213FE69}" srcOrd="4" destOrd="0" presId="urn:microsoft.com/office/officeart/2018/2/layout/IconLabelList"/>
    <dgm:cxn modelId="{D71858A8-07B6-4E2A-AE55-4CBB5A176FAF}" type="presParOf" srcId="{2EC2FDE3-8908-45C7-A3FD-EB370213FE69}" destId="{6DB1FE51-13D0-4A38-AD6E-48D4371A1AF3}" srcOrd="0" destOrd="0" presId="urn:microsoft.com/office/officeart/2018/2/layout/IconLabelList"/>
    <dgm:cxn modelId="{49C82510-3B59-4CF0-B2E9-AC9595C8150B}" type="presParOf" srcId="{2EC2FDE3-8908-45C7-A3FD-EB370213FE69}" destId="{0928538A-05CC-4A79-BD5D-92F985D1EEE5}" srcOrd="1" destOrd="0" presId="urn:microsoft.com/office/officeart/2018/2/layout/IconLabelList"/>
    <dgm:cxn modelId="{5B4A17CB-8447-41F2-94A1-DD7F7A76F118}" type="presParOf" srcId="{2EC2FDE3-8908-45C7-A3FD-EB370213FE69}" destId="{133097FC-B1F8-4953-B0AB-E8E73D968D1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5AA53B-3EEE-4DE4-BB81-9044890C2946}" type="doc">
      <dgm:prSet loTypeId="urn:microsoft.com/office/officeart/2008/layout/VerticalCurvedList" loCatId="list" qsTypeId="urn:microsoft.com/office/officeart/2005/8/quickstyle/simple4" qsCatId="simple" csTypeId="urn:microsoft.com/office/officeart/2005/8/colors/accent2_2" csCatId="accent2" phldr="1"/>
      <dgm:spPr/>
      <dgm:t>
        <a:bodyPr rtlCol="0"/>
        <a:lstStyle/>
        <a:p>
          <a:pPr rtl="0"/>
          <a:endParaRPr lang="en-US"/>
        </a:p>
      </dgm:t>
    </dgm:pt>
    <dgm:pt modelId="{6750AC01-D39D-4F3A-9DC8-2A211EE986A2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cs-CZ" noProof="0" dirty="0"/>
            <a:t>Lego </a:t>
          </a:r>
          <a:r>
            <a:rPr lang="cs-CZ" noProof="0" dirty="0" err="1"/>
            <a:t>SpikePrime</a:t>
          </a:r>
          <a:r>
            <a:rPr lang="cs-CZ" noProof="0" dirty="0"/>
            <a:t>	</a:t>
          </a:r>
        </a:p>
      </dgm:t>
    </dgm:pt>
    <dgm:pt modelId="{720680DC-AAA4-4434-A582-60EBCC5BA355}" type="parTrans" cxnId="{0B5DAE5F-BCDC-4BF7-A6E7-CF856886A64D}">
      <dgm:prSet/>
      <dgm:spPr/>
      <dgm:t>
        <a:bodyPr rtlCol="0"/>
        <a:lstStyle/>
        <a:p>
          <a:pPr rtl="0"/>
          <a:endParaRPr lang="cs-CZ" noProof="0" dirty="0"/>
        </a:p>
      </dgm:t>
    </dgm:pt>
    <dgm:pt modelId="{CA077D98-8478-47EA-B6A9-99ACE60C64D4}" type="sibTrans" cxnId="{0B5DAE5F-BCDC-4BF7-A6E7-CF856886A64D}">
      <dgm:prSet/>
      <dgm:spPr/>
      <dgm:t>
        <a:bodyPr rtlCol="0"/>
        <a:lstStyle/>
        <a:p>
          <a:pPr rtl="0"/>
          <a:endParaRPr lang="cs-CZ" noProof="0" dirty="0"/>
        </a:p>
      </dgm:t>
    </dgm:pt>
    <dgm:pt modelId="{0BEF68B8-1228-47BB-83B5-7B9CD1E3F84E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cs-CZ" noProof="0" dirty="0"/>
            <a:t>Lego EV3</a:t>
          </a:r>
        </a:p>
      </dgm:t>
    </dgm:pt>
    <dgm:pt modelId="{ED3A4BC2-B75A-4952-A38B-A42B5995DF05}" type="parTrans" cxnId="{EDEF4F82-1237-4639-A0F7-385C1897CE66}">
      <dgm:prSet/>
      <dgm:spPr/>
      <dgm:t>
        <a:bodyPr rtlCol="0"/>
        <a:lstStyle/>
        <a:p>
          <a:pPr rtl="0"/>
          <a:endParaRPr lang="cs-CZ" noProof="0" dirty="0"/>
        </a:p>
      </dgm:t>
    </dgm:pt>
    <dgm:pt modelId="{FD949706-EDCC-4ADC-8EDF-8EDA49C92325}" type="sibTrans" cxnId="{EDEF4F82-1237-4639-A0F7-385C1897CE66}">
      <dgm:prSet/>
      <dgm:spPr/>
      <dgm:t>
        <a:bodyPr rtlCol="0"/>
        <a:lstStyle/>
        <a:p>
          <a:pPr rtl="0"/>
          <a:endParaRPr lang="cs-CZ" noProof="0" dirty="0"/>
        </a:p>
      </dgm:t>
    </dgm:pt>
    <dgm:pt modelId="{5605D28D-2CE6-4513-8566-952984E21E14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cs-CZ" noProof="0" dirty="0"/>
            <a:t>Lego NXT</a:t>
          </a:r>
        </a:p>
      </dgm:t>
    </dgm:pt>
    <dgm:pt modelId="{EB15AB98-362B-4E70-A3DA-995FC3E8BA79}" type="parTrans" cxnId="{FAF3F884-F0CF-440F-8CB1-B7648AB1B138}">
      <dgm:prSet/>
      <dgm:spPr/>
      <dgm:t>
        <a:bodyPr rtlCol="0"/>
        <a:lstStyle/>
        <a:p>
          <a:pPr rtl="0"/>
          <a:endParaRPr lang="cs-CZ" noProof="0" dirty="0"/>
        </a:p>
      </dgm:t>
    </dgm:pt>
    <dgm:pt modelId="{823D1971-2C4D-4EC5-A874-2F463DE37109}" type="sibTrans" cxnId="{FAF3F884-F0CF-440F-8CB1-B7648AB1B138}">
      <dgm:prSet/>
      <dgm:spPr/>
      <dgm:t>
        <a:bodyPr rtlCol="0"/>
        <a:lstStyle/>
        <a:p>
          <a:pPr rtl="0"/>
          <a:endParaRPr lang="cs-CZ" noProof="0" dirty="0"/>
        </a:p>
      </dgm:t>
    </dgm:pt>
    <dgm:pt modelId="{57806726-6E60-4ACC-9C1C-7DF9CC365A10}" type="pres">
      <dgm:prSet presAssocID="{7E5AA53B-3EEE-4DE4-BB81-9044890C2946}" presName="Name0" presStyleCnt="0">
        <dgm:presLayoutVars>
          <dgm:chMax val="7"/>
          <dgm:chPref val="7"/>
          <dgm:dir/>
        </dgm:presLayoutVars>
      </dgm:prSet>
      <dgm:spPr/>
    </dgm:pt>
    <dgm:pt modelId="{90561C55-3C6E-4D53-85E1-2C50BCDDA392}" type="pres">
      <dgm:prSet presAssocID="{7E5AA53B-3EEE-4DE4-BB81-9044890C2946}" presName="Name1" presStyleCnt="0"/>
      <dgm:spPr/>
    </dgm:pt>
    <dgm:pt modelId="{B6CD42EC-5AD4-4004-AE5B-47EDA668DAA8}" type="pres">
      <dgm:prSet presAssocID="{7E5AA53B-3EEE-4DE4-BB81-9044890C2946}" presName="cycle" presStyleCnt="0"/>
      <dgm:spPr/>
    </dgm:pt>
    <dgm:pt modelId="{963B8EE3-40CC-4A0A-B420-D0BF920973CE}" type="pres">
      <dgm:prSet presAssocID="{7E5AA53B-3EEE-4DE4-BB81-9044890C2946}" presName="srcNode" presStyleLbl="node1" presStyleIdx="0" presStyleCnt="3"/>
      <dgm:spPr/>
    </dgm:pt>
    <dgm:pt modelId="{D79B43FC-100B-4A0D-A4D5-0D2D04B99064}" type="pres">
      <dgm:prSet presAssocID="{7E5AA53B-3EEE-4DE4-BB81-9044890C2946}" presName="conn" presStyleLbl="parChTrans1D2" presStyleIdx="0" presStyleCnt="1"/>
      <dgm:spPr/>
    </dgm:pt>
    <dgm:pt modelId="{3CAD8DA1-8D53-445C-ACE8-D8449E4F0F55}" type="pres">
      <dgm:prSet presAssocID="{7E5AA53B-3EEE-4DE4-BB81-9044890C2946}" presName="extraNode" presStyleLbl="node1" presStyleIdx="0" presStyleCnt="3"/>
      <dgm:spPr/>
    </dgm:pt>
    <dgm:pt modelId="{429CABD1-4116-474B-81BF-735E2CA9DD00}" type="pres">
      <dgm:prSet presAssocID="{7E5AA53B-3EEE-4DE4-BB81-9044890C2946}" presName="dstNode" presStyleLbl="node1" presStyleIdx="0" presStyleCnt="3"/>
      <dgm:spPr/>
    </dgm:pt>
    <dgm:pt modelId="{58319267-C71E-43C9-94E1-827D0616C7A7}" type="pres">
      <dgm:prSet presAssocID="{6750AC01-D39D-4F3A-9DC8-2A211EE986A2}" presName="text_1" presStyleLbl="node1" presStyleIdx="0" presStyleCnt="3">
        <dgm:presLayoutVars>
          <dgm:bulletEnabled val="1"/>
        </dgm:presLayoutVars>
      </dgm:prSet>
      <dgm:spPr/>
    </dgm:pt>
    <dgm:pt modelId="{79F9B8A9-2412-4B74-84A9-69422DB81CDC}" type="pres">
      <dgm:prSet presAssocID="{6750AC01-D39D-4F3A-9DC8-2A211EE986A2}" presName="accent_1" presStyleCnt="0"/>
      <dgm:spPr/>
    </dgm:pt>
    <dgm:pt modelId="{07CB3071-D555-47DA-A36A-69EB91531FD8}" type="pres">
      <dgm:prSet presAssocID="{6750AC01-D39D-4F3A-9DC8-2A211EE986A2}" presName="accentRepeatNode" presStyleLbl="solidFgAcc1" presStyleIdx="0" presStyleCnt="3" custLinFactNeighborX="-11078" custLinFactNeighborY="-2375"/>
      <dgm:spPr/>
    </dgm:pt>
    <dgm:pt modelId="{95DE6538-27BD-44AF-A1A8-CA8F6B10FDD2}" type="pres">
      <dgm:prSet presAssocID="{0BEF68B8-1228-47BB-83B5-7B9CD1E3F84E}" presName="text_2" presStyleLbl="node1" presStyleIdx="1" presStyleCnt="3">
        <dgm:presLayoutVars>
          <dgm:bulletEnabled val="1"/>
        </dgm:presLayoutVars>
      </dgm:prSet>
      <dgm:spPr/>
    </dgm:pt>
    <dgm:pt modelId="{312BDEE8-85BD-4F02-B35B-2CC8E701C98B}" type="pres">
      <dgm:prSet presAssocID="{0BEF68B8-1228-47BB-83B5-7B9CD1E3F84E}" presName="accent_2" presStyleCnt="0"/>
      <dgm:spPr/>
    </dgm:pt>
    <dgm:pt modelId="{3F8116AC-FAC3-4E95-9865-93CCFEB191B9}" type="pres">
      <dgm:prSet presAssocID="{0BEF68B8-1228-47BB-83B5-7B9CD1E3F84E}" presName="accentRepeatNode" presStyleLbl="solidFgAcc1" presStyleIdx="1" presStyleCnt="3"/>
      <dgm:spPr/>
    </dgm:pt>
    <dgm:pt modelId="{E131CE4A-9776-44F4-BC03-867682E21374}" type="pres">
      <dgm:prSet presAssocID="{5605D28D-2CE6-4513-8566-952984E21E14}" presName="text_3" presStyleLbl="node1" presStyleIdx="2" presStyleCnt="3">
        <dgm:presLayoutVars>
          <dgm:bulletEnabled val="1"/>
        </dgm:presLayoutVars>
      </dgm:prSet>
      <dgm:spPr/>
    </dgm:pt>
    <dgm:pt modelId="{AC9A216A-8375-48F9-A4E6-8E0B64C0209B}" type="pres">
      <dgm:prSet presAssocID="{5605D28D-2CE6-4513-8566-952984E21E14}" presName="accent_3" presStyleCnt="0"/>
      <dgm:spPr/>
    </dgm:pt>
    <dgm:pt modelId="{A965097E-32F1-4AB8-8C4E-2814A7596B2F}" type="pres">
      <dgm:prSet presAssocID="{5605D28D-2CE6-4513-8566-952984E21E14}" presName="accentRepeatNode" presStyleLbl="solidFgAcc1" presStyleIdx="2" presStyleCnt="3"/>
      <dgm:spPr/>
    </dgm:pt>
  </dgm:ptLst>
  <dgm:cxnLst>
    <dgm:cxn modelId="{A11E3B12-1828-45A7-86C3-BB85832DF84D}" type="presOf" srcId="{CA077D98-8478-47EA-B6A9-99ACE60C64D4}" destId="{D79B43FC-100B-4A0D-A4D5-0D2D04B99064}" srcOrd="0" destOrd="0" presId="urn:microsoft.com/office/officeart/2008/layout/VerticalCurvedList"/>
    <dgm:cxn modelId="{0B5DAE5F-BCDC-4BF7-A6E7-CF856886A64D}" srcId="{7E5AA53B-3EEE-4DE4-BB81-9044890C2946}" destId="{6750AC01-D39D-4F3A-9DC8-2A211EE986A2}" srcOrd="0" destOrd="0" parTransId="{720680DC-AAA4-4434-A582-60EBCC5BA355}" sibTransId="{CA077D98-8478-47EA-B6A9-99ACE60C64D4}"/>
    <dgm:cxn modelId="{29DA474E-5DFA-4C66-882F-319C49ABBB19}" type="presOf" srcId="{6750AC01-D39D-4F3A-9DC8-2A211EE986A2}" destId="{58319267-C71E-43C9-94E1-827D0616C7A7}" srcOrd="0" destOrd="0" presId="urn:microsoft.com/office/officeart/2008/layout/VerticalCurvedList"/>
    <dgm:cxn modelId="{7084AA77-BACB-46CB-AE4A-77B62D3ED1AF}" type="presOf" srcId="{5605D28D-2CE6-4513-8566-952984E21E14}" destId="{E131CE4A-9776-44F4-BC03-867682E21374}" srcOrd="0" destOrd="0" presId="urn:microsoft.com/office/officeart/2008/layout/VerticalCurvedList"/>
    <dgm:cxn modelId="{EDEF4F82-1237-4639-A0F7-385C1897CE66}" srcId="{7E5AA53B-3EEE-4DE4-BB81-9044890C2946}" destId="{0BEF68B8-1228-47BB-83B5-7B9CD1E3F84E}" srcOrd="1" destOrd="0" parTransId="{ED3A4BC2-B75A-4952-A38B-A42B5995DF05}" sibTransId="{FD949706-EDCC-4ADC-8EDF-8EDA49C92325}"/>
    <dgm:cxn modelId="{FAF3F884-F0CF-440F-8CB1-B7648AB1B138}" srcId="{7E5AA53B-3EEE-4DE4-BB81-9044890C2946}" destId="{5605D28D-2CE6-4513-8566-952984E21E14}" srcOrd="2" destOrd="0" parTransId="{EB15AB98-362B-4E70-A3DA-995FC3E8BA79}" sibTransId="{823D1971-2C4D-4EC5-A874-2F463DE37109}"/>
    <dgm:cxn modelId="{4F65CC8F-B5A8-40BE-A32B-05862B543D6A}" type="presOf" srcId="{7E5AA53B-3EEE-4DE4-BB81-9044890C2946}" destId="{57806726-6E60-4ACC-9C1C-7DF9CC365A10}" srcOrd="0" destOrd="0" presId="urn:microsoft.com/office/officeart/2008/layout/VerticalCurvedList"/>
    <dgm:cxn modelId="{4A378892-5CCC-4F0D-8A38-4BEAECF30F24}" type="presOf" srcId="{0BEF68B8-1228-47BB-83B5-7B9CD1E3F84E}" destId="{95DE6538-27BD-44AF-A1A8-CA8F6B10FDD2}" srcOrd="0" destOrd="0" presId="urn:microsoft.com/office/officeart/2008/layout/VerticalCurvedList"/>
    <dgm:cxn modelId="{4E25B52E-70EF-4A0F-B410-0B49263AF380}" type="presParOf" srcId="{57806726-6E60-4ACC-9C1C-7DF9CC365A10}" destId="{90561C55-3C6E-4D53-85E1-2C50BCDDA392}" srcOrd="0" destOrd="0" presId="urn:microsoft.com/office/officeart/2008/layout/VerticalCurvedList"/>
    <dgm:cxn modelId="{2B3DD9E4-EC9C-4B92-B380-F89BF82E7CF3}" type="presParOf" srcId="{90561C55-3C6E-4D53-85E1-2C50BCDDA392}" destId="{B6CD42EC-5AD4-4004-AE5B-47EDA668DAA8}" srcOrd="0" destOrd="0" presId="urn:microsoft.com/office/officeart/2008/layout/VerticalCurvedList"/>
    <dgm:cxn modelId="{EA357085-80A4-4D1D-9BD2-56B1E9A721FB}" type="presParOf" srcId="{B6CD42EC-5AD4-4004-AE5B-47EDA668DAA8}" destId="{963B8EE3-40CC-4A0A-B420-D0BF920973CE}" srcOrd="0" destOrd="0" presId="urn:microsoft.com/office/officeart/2008/layout/VerticalCurvedList"/>
    <dgm:cxn modelId="{F175C6D0-411C-40FD-A19B-860D49F42061}" type="presParOf" srcId="{B6CD42EC-5AD4-4004-AE5B-47EDA668DAA8}" destId="{D79B43FC-100B-4A0D-A4D5-0D2D04B99064}" srcOrd="1" destOrd="0" presId="urn:microsoft.com/office/officeart/2008/layout/VerticalCurvedList"/>
    <dgm:cxn modelId="{794BB944-68C0-47A5-9792-652802EB36AC}" type="presParOf" srcId="{B6CD42EC-5AD4-4004-AE5B-47EDA668DAA8}" destId="{3CAD8DA1-8D53-445C-ACE8-D8449E4F0F55}" srcOrd="2" destOrd="0" presId="urn:microsoft.com/office/officeart/2008/layout/VerticalCurvedList"/>
    <dgm:cxn modelId="{B8CC75C4-3D1A-49E7-80D2-915668C1368C}" type="presParOf" srcId="{B6CD42EC-5AD4-4004-AE5B-47EDA668DAA8}" destId="{429CABD1-4116-474B-81BF-735E2CA9DD00}" srcOrd="3" destOrd="0" presId="urn:microsoft.com/office/officeart/2008/layout/VerticalCurvedList"/>
    <dgm:cxn modelId="{28110BB8-F33F-498C-9A75-98364B05EFA5}" type="presParOf" srcId="{90561C55-3C6E-4D53-85E1-2C50BCDDA392}" destId="{58319267-C71E-43C9-94E1-827D0616C7A7}" srcOrd="1" destOrd="0" presId="urn:microsoft.com/office/officeart/2008/layout/VerticalCurvedList"/>
    <dgm:cxn modelId="{3866F6C9-5521-48F2-B6C3-40C9896E1605}" type="presParOf" srcId="{90561C55-3C6E-4D53-85E1-2C50BCDDA392}" destId="{79F9B8A9-2412-4B74-84A9-69422DB81CDC}" srcOrd="2" destOrd="0" presId="urn:microsoft.com/office/officeart/2008/layout/VerticalCurvedList"/>
    <dgm:cxn modelId="{D2205A4F-BB7A-4399-BC2F-78E18EC6EAFE}" type="presParOf" srcId="{79F9B8A9-2412-4B74-84A9-69422DB81CDC}" destId="{07CB3071-D555-47DA-A36A-69EB91531FD8}" srcOrd="0" destOrd="0" presId="urn:microsoft.com/office/officeart/2008/layout/VerticalCurvedList"/>
    <dgm:cxn modelId="{602753E6-8A03-492B-861A-6B9532B5AA28}" type="presParOf" srcId="{90561C55-3C6E-4D53-85E1-2C50BCDDA392}" destId="{95DE6538-27BD-44AF-A1A8-CA8F6B10FDD2}" srcOrd="3" destOrd="0" presId="urn:microsoft.com/office/officeart/2008/layout/VerticalCurvedList"/>
    <dgm:cxn modelId="{AEC540A3-E86A-4075-8BE4-263F4AFF4EA1}" type="presParOf" srcId="{90561C55-3C6E-4D53-85E1-2C50BCDDA392}" destId="{312BDEE8-85BD-4F02-B35B-2CC8E701C98B}" srcOrd="4" destOrd="0" presId="urn:microsoft.com/office/officeart/2008/layout/VerticalCurvedList"/>
    <dgm:cxn modelId="{CD5D1014-B7CB-4B47-9A02-5FBF90928A73}" type="presParOf" srcId="{312BDEE8-85BD-4F02-B35B-2CC8E701C98B}" destId="{3F8116AC-FAC3-4E95-9865-93CCFEB191B9}" srcOrd="0" destOrd="0" presId="urn:microsoft.com/office/officeart/2008/layout/VerticalCurvedList"/>
    <dgm:cxn modelId="{987EB7C0-CA3E-4874-85E0-01E9060A2D35}" type="presParOf" srcId="{90561C55-3C6E-4D53-85E1-2C50BCDDA392}" destId="{E131CE4A-9776-44F4-BC03-867682E21374}" srcOrd="5" destOrd="0" presId="urn:microsoft.com/office/officeart/2008/layout/VerticalCurvedList"/>
    <dgm:cxn modelId="{91E55363-8DCA-455E-A203-06A9410994CB}" type="presParOf" srcId="{90561C55-3C6E-4D53-85E1-2C50BCDDA392}" destId="{AC9A216A-8375-48F9-A4E6-8E0B64C0209B}" srcOrd="6" destOrd="0" presId="urn:microsoft.com/office/officeart/2008/layout/VerticalCurvedList"/>
    <dgm:cxn modelId="{D866D586-1293-4049-B6E3-B467C1D5ED64}" type="presParOf" srcId="{AC9A216A-8375-48F9-A4E6-8E0B64C0209B}" destId="{A965097E-32F1-4AB8-8C4E-2814A7596B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5AA53B-3EEE-4DE4-BB81-9044890C2946}" type="doc">
      <dgm:prSet loTypeId="urn:microsoft.com/office/officeart/2008/layout/VerticalCurvedList" loCatId="list" qsTypeId="urn:microsoft.com/office/officeart/2005/8/quickstyle/simple4" qsCatId="simple" csTypeId="urn:microsoft.com/office/officeart/2005/8/colors/accent2_2" csCatId="accent2" phldr="1"/>
      <dgm:spPr/>
      <dgm:t>
        <a:bodyPr rtlCol="0"/>
        <a:lstStyle/>
        <a:p>
          <a:pPr rtl="0"/>
          <a:endParaRPr lang="en-US"/>
        </a:p>
      </dgm:t>
    </dgm:pt>
    <dgm:pt modelId="{6750AC01-D39D-4F3A-9DC8-2A211EE986A2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cs-CZ" noProof="0" dirty="0"/>
            <a:t>Sestavit a naprogramovat robota dle plánu	</a:t>
          </a:r>
        </a:p>
      </dgm:t>
    </dgm:pt>
    <dgm:pt modelId="{720680DC-AAA4-4434-A582-60EBCC5BA355}" type="parTrans" cxnId="{0B5DAE5F-BCDC-4BF7-A6E7-CF856886A64D}">
      <dgm:prSet/>
      <dgm:spPr/>
      <dgm:t>
        <a:bodyPr rtlCol="0"/>
        <a:lstStyle/>
        <a:p>
          <a:pPr rtl="0"/>
          <a:endParaRPr lang="cs-CZ" noProof="0" dirty="0"/>
        </a:p>
      </dgm:t>
    </dgm:pt>
    <dgm:pt modelId="{CA077D98-8478-47EA-B6A9-99ACE60C64D4}" type="sibTrans" cxnId="{0B5DAE5F-BCDC-4BF7-A6E7-CF856886A64D}">
      <dgm:prSet/>
      <dgm:spPr/>
      <dgm:t>
        <a:bodyPr rtlCol="0"/>
        <a:lstStyle/>
        <a:p>
          <a:pPr rtl="0"/>
          <a:endParaRPr lang="cs-CZ" noProof="0" dirty="0"/>
        </a:p>
      </dgm:t>
    </dgm:pt>
    <dgm:pt modelId="{0BEF68B8-1228-47BB-83B5-7B9CD1E3F84E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cs-CZ" noProof="0" dirty="0"/>
            <a:t>Upravit základní hodnoty v programu</a:t>
          </a:r>
        </a:p>
      </dgm:t>
    </dgm:pt>
    <dgm:pt modelId="{ED3A4BC2-B75A-4952-A38B-A42B5995DF05}" type="parTrans" cxnId="{EDEF4F82-1237-4639-A0F7-385C1897CE66}">
      <dgm:prSet/>
      <dgm:spPr/>
      <dgm:t>
        <a:bodyPr rtlCol="0"/>
        <a:lstStyle/>
        <a:p>
          <a:pPr rtl="0"/>
          <a:endParaRPr lang="cs-CZ" noProof="0" dirty="0"/>
        </a:p>
      </dgm:t>
    </dgm:pt>
    <dgm:pt modelId="{FD949706-EDCC-4ADC-8EDF-8EDA49C92325}" type="sibTrans" cxnId="{EDEF4F82-1237-4639-A0F7-385C1897CE66}">
      <dgm:prSet/>
      <dgm:spPr/>
      <dgm:t>
        <a:bodyPr rtlCol="0"/>
        <a:lstStyle/>
        <a:p>
          <a:pPr rtl="0"/>
          <a:endParaRPr lang="cs-CZ" noProof="0" dirty="0"/>
        </a:p>
      </dgm:t>
    </dgm:pt>
    <dgm:pt modelId="{5605D28D-2CE6-4513-8566-952984E21E14}">
      <dgm:prSet phldrT="[Text]"/>
      <dgm:spPr/>
      <dgm:t>
        <a:bodyPr rtlCol="0"/>
        <a:lstStyle/>
        <a:p>
          <a:pPr rtl="0">
            <a:lnSpc>
              <a:spcPct val="100000"/>
            </a:lnSpc>
          </a:pPr>
          <a:r>
            <a:rPr lang="cs-CZ" noProof="0" dirty="0"/>
            <a:t>Vytvořit vlastní projekt robota včetně programu </a:t>
          </a:r>
        </a:p>
      </dgm:t>
    </dgm:pt>
    <dgm:pt modelId="{EB15AB98-362B-4E70-A3DA-995FC3E8BA79}" type="parTrans" cxnId="{FAF3F884-F0CF-440F-8CB1-B7648AB1B138}">
      <dgm:prSet/>
      <dgm:spPr/>
      <dgm:t>
        <a:bodyPr rtlCol="0"/>
        <a:lstStyle/>
        <a:p>
          <a:pPr rtl="0"/>
          <a:endParaRPr lang="cs-CZ" noProof="0" dirty="0"/>
        </a:p>
      </dgm:t>
    </dgm:pt>
    <dgm:pt modelId="{823D1971-2C4D-4EC5-A874-2F463DE37109}" type="sibTrans" cxnId="{FAF3F884-F0CF-440F-8CB1-B7648AB1B138}">
      <dgm:prSet/>
      <dgm:spPr/>
      <dgm:t>
        <a:bodyPr rtlCol="0"/>
        <a:lstStyle/>
        <a:p>
          <a:pPr rtl="0"/>
          <a:endParaRPr lang="cs-CZ" noProof="0" dirty="0"/>
        </a:p>
      </dgm:t>
    </dgm:pt>
    <dgm:pt modelId="{57806726-6E60-4ACC-9C1C-7DF9CC365A10}" type="pres">
      <dgm:prSet presAssocID="{7E5AA53B-3EEE-4DE4-BB81-9044890C2946}" presName="Name0" presStyleCnt="0">
        <dgm:presLayoutVars>
          <dgm:chMax val="7"/>
          <dgm:chPref val="7"/>
          <dgm:dir/>
        </dgm:presLayoutVars>
      </dgm:prSet>
      <dgm:spPr/>
    </dgm:pt>
    <dgm:pt modelId="{90561C55-3C6E-4D53-85E1-2C50BCDDA392}" type="pres">
      <dgm:prSet presAssocID="{7E5AA53B-3EEE-4DE4-BB81-9044890C2946}" presName="Name1" presStyleCnt="0"/>
      <dgm:spPr/>
    </dgm:pt>
    <dgm:pt modelId="{B6CD42EC-5AD4-4004-AE5B-47EDA668DAA8}" type="pres">
      <dgm:prSet presAssocID="{7E5AA53B-3EEE-4DE4-BB81-9044890C2946}" presName="cycle" presStyleCnt="0"/>
      <dgm:spPr/>
    </dgm:pt>
    <dgm:pt modelId="{963B8EE3-40CC-4A0A-B420-D0BF920973CE}" type="pres">
      <dgm:prSet presAssocID="{7E5AA53B-3EEE-4DE4-BB81-9044890C2946}" presName="srcNode" presStyleLbl="node1" presStyleIdx="0" presStyleCnt="3"/>
      <dgm:spPr/>
    </dgm:pt>
    <dgm:pt modelId="{D79B43FC-100B-4A0D-A4D5-0D2D04B99064}" type="pres">
      <dgm:prSet presAssocID="{7E5AA53B-3EEE-4DE4-BB81-9044890C2946}" presName="conn" presStyleLbl="parChTrans1D2" presStyleIdx="0" presStyleCnt="1"/>
      <dgm:spPr/>
    </dgm:pt>
    <dgm:pt modelId="{3CAD8DA1-8D53-445C-ACE8-D8449E4F0F55}" type="pres">
      <dgm:prSet presAssocID="{7E5AA53B-3EEE-4DE4-BB81-9044890C2946}" presName="extraNode" presStyleLbl="node1" presStyleIdx="0" presStyleCnt="3"/>
      <dgm:spPr/>
    </dgm:pt>
    <dgm:pt modelId="{429CABD1-4116-474B-81BF-735E2CA9DD00}" type="pres">
      <dgm:prSet presAssocID="{7E5AA53B-3EEE-4DE4-BB81-9044890C2946}" presName="dstNode" presStyleLbl="node1" presStyleIdx="0" presStyleCnt="3"/>
      <dgm:spPr/>
    </dgm:pt>
    <dgm:pt modelId="{58319267-C71E-43C9-94E1-827D0616C7A7}" type="pres">
      <dgm:prSet presAssocID="{6750AC01-D39D-4F3A-9DC8-2A211EE986A2}" presName="text_1" presStyleLbl="node1" presStyleIdx="0" presStyleCnt="3">
        <dgm:presLayoutVars>
          <dgm:bulletEnabled val="1"/>
        </dgm:presLayoutVars>
      </dgm:prSet>
      <dgm:spPr/>
    </dgm:pt>
    <dgm:pt modelId="{79F9B8A9-2412-4B74-84A9-69422DB81CDC}" type="pres">
      <dgm:prSet presAssocID="{6750AC01-D39D-4F3A-9DC8-2A211EE986A2}" presName="accent_1" presStyleCnt="0"/>
      <dgm:spPr/>
    </dgm:pt>
    <dgm:pt modelId="{07CB3071-D555-47DA-A36A-69EB91531FD8}" type="pres">
      <dgm:prSet presAssocID="{6750AC01-D39D-4F3A-9DC8-2A211EE986A2}" presName="accentRepeatNode" presStyleLbl="solidFgAcc1" presStyleIdx="0" presStyleCnt="3" custLinFactNeighborX="-11078" custLinFactNeighborY="-2375"/>
      <dgm:spPr/>
    </dgm:pt>
    <dgm:pt modelId="{95DE6538-27BD-44AF-A1A8-CA8F6B10FDD2}" type="pres">
      <dgm:prSet presAssocID="{0BEF68B8-1228-47BB-83B5-7B9CD1E3F84E}" presName="text_2" presStyleLbl="node1" presStyleIdx="1" presStyleCnt="3">
        <dgm:presLayoutVars>
          <dgm:bulletEnabled val="1"/>
        </dgm:presLayoutVars>
      </dgm:prSet>
      <dgm:spPr/>
    </dgm:pt>
    <dgm:pt modelId="{312BDEE8-85BD-4F02-B35B-2CC8E701C98B}" type="pres">
      <dgm:prSet presAssocID="{0BEF68B8-1228-47BB-83B5-7B9CD1E3F84E}" presName="accent_2" presStyleCnt="0"/>
      <dgm:spPr/>
    </dgm:pt>
    <dgm:pt modelId="{3F8116AC-FAC3-4E95-9865-93CCFEB191B9}" type="pres">
      <dgm:prSet presAssocID="{0BEF68B8-1228-47BB-83B5-7B9CD1E3F84E}" presName="accentRepeatNode" presStyleLbl="solidFgAcc1" presStyleIdx="1" presStyleCnt="3"/>
      <dgm:spPr/>
    </dgm:pt>
    <dgm:pt modelId="{E131CE4A-9776-44F4-BC03-867682E21374}" type="pres">
      <dgm:prSet presAssocID="{5605D28D-2CE6-4513-8566-952984E21E14}" presName="text_3" presStyleLbl="node1" presStyleIdx="2" presStyleCnt="3">
        <dgm:presLayoutVars>
          <dgm:bulletEnabled val="1"/>
        </dgm:presLayoutVars>
      </dgm:prSet>
      <dgm:spPr/>
    </dgm:pt>
    <dgm:pt modelId="{AC9A216A-8375-48F9-A4E6-8E0B64C0209B}" type="pres">
      <dgm:prSet presAssocID="{5605D28D-2CE6-4513-8566-952984E21E14}" presName="accent_3" presStyleCnt="0"/>
      <dgm:spPr/>
    </dgm:pt>
    <dgm:pt modelId="{A965097E-32F1-4AB8-8C4E-2814A7596B2F}" type="pres">
      <dgm:prSet presAssocID="{5605D28D-2CE6-4513-8566-952984E21E14}" presName="accentRepeatNode" presStyleLbl="solidFgAcc1" presStyleIdx="2" presStyleCnt="3"/>
      <dgm:spPr/>
    </dgm:pt>
  </dgm:ptLst>
  <dgm:cxnLst>
    <dgm:cxn modelId="{A11E3B12-1828-45A7-86C3-BB85832DF84D}" type="presOf" srcId="{CA077D98-8478-47EA-B6A9-99ACE60C64D4}" destId="{D79B43FC-100B-4A0D-A4D5-0D2D04B99064}" srcOrd="0" destOrd="0" presId="urn:microsoft.com/office/officeart/2008/layout/VerticalCurvedList"/>
    <dgm:cxn modelId="{0B5DAE5F-BCDC-4BF7-A6E7-CF856886A64D}" srcId="{7E5AA53B-3EEE-4DE4-BB81-9044890C2946}" destId="{6750AC01-D39D-4F3A-9DC8-2A211EE986A2}" srcOrd="0" destOrd="0" parTransId="{720680DC-AAA4-4434-A582-60EBCC5BA355}" sibTransId="{CA077D98-8478-47EA-B6A9-99ACE60C64D4}"/>
    <dgm:cxn modelId="{29DA474E-5DFA-4C66-882F-319C49ABBB19}" type="presOf" srcId="{6750AC01-D39D-4F3A-9DC8-2A211EE986A2}" destId="{58319267-C71E-43C9-94E1-827D0616C7A7}" srcOrd="0" destOrd="0" presId="urn:microsoft.com/office/officeart/2008/layout/VerticalCurvedList"/>
    <dgm:cxn modelId="{7084AA77-BACB-46CB-AE4A-77B62D3ED1AF}" type="presOf" srcId="{5605D28D-2CE6-4513-8566-952984E21E14}" destId="{E131CE4A-9776-44F4-BC03-867682E21374}" srcOrd="0" destOrd="0" presId="urn:microsoft.com/office/officeart/2008/layout/VerticalCurvedList"/>
    <dgm:cxn modelId="{EDEF4F82-1237-4639-A0F7-385C1897CE66}" srcId="{7E5AA53B-3EEE-4DE4-BB81-9044890C2946}" destId="{0BEF68B8-1228-47BB-83B5-7B9CD1E3F84E}" srcOrd="1" destOrd="0" parTransId="{ED3A4BC2-B75A-4952-A38B-A42B5995DF05}" sibTransId="{FD949706-EDCC-4ADC-8EDF-8EDA49C92325}"/>
    <dgm:cxn modelId="{FAF3F884-F0CF-440F-8CB1-B7648AB1B138}" srcId="{7E5AA53B-3EEE-4DE4-BB81-9044890C2946}" destId="{5605D28D-2CE6-4513-8566-952984E21E14}" srcOrd="2" destOrd="0" parTransId="{EB15AB98-362B-4E70-A3DA-995FC3E8BA79}" sibTransId="{823D1971-2C4D-4EC5-A874-2F463DE37109}"/>
    <dgm:cxn modelId="{4F65CC8F-B5A8-40BE-A32B-05862B543D6A}" type="presOf" srcId="{7E5AA53B-3EEE-4DE4-BB81-9044890C2946}" destId="{57806726-6E60-4ACC-9C1C-7DF9CC365A10}" srcOrd="0" destOrd="0" presId="urn:microsoft.com/office/officeart/2008/layout/VerticalCurvedList"/>
    <dgm:cxn modelId="{4A378892-5CCC-4F0D-8A38-4BEAECF30F24}" type="presOf" srcId="{0BEF68B8-1228-47BB-83B5-7B9CD1E3F84E}" destId="{95DE6538-27BD-44AF-A1A8-CA8F6B10FDD2}" srcOrd="0" destOrd="0" presId="urn:microsoft.com/office/officeart/2008/layout/VerticalCurvedList"/>
    <dgm:cxn modelId="{4E25B52E-70EF-4A0F-B410-0B49263AF380}" type="presParOf" srcId="{57806726-6E60-4ACC-9C1C-7DF9CC365A10}" destId="{90561C55-3C6E-4D53-85E1-2C50BCDDA392}" srcOrd="0" destOrd="0" presId="urn:microsoft.com/office/officeart/2008/layout/VerticalCurvedList"/>
    <dgm:cxn modelId="{2B3DD9E4-EC9C-4B92-B380-F89BF82E7CF3}" type="presParOf" srcId="{90561C55-3C6E-4D53-85E1-2C50BCDDA392}" destId="{B6CD42EC-5AD4-4004-AE5B-47EDA668DAA8}" srcOrd="0" destOrd="0" presId="urn:microsoft.com/office/officeart/2008/layout/VerticalCurvedList"/>
    <dgm:cxn modelId="{EA357085-80A4-4D1D-9BD2-56B1E9A721FB}" type="presParOf" srcId="{B6CD42EC-5AD4-4004-AE5B-47EDA668DAA8}" destId="{963B8EE3-40CC-4A0A-B420-D0BF920973CE}" srcOrd="0" destOrd="0" presId="urn:microsoft.com/office/officeart/2008/layout/VerticalCurvedList"/>
    <dgm:cxn modelId="{F175C6D0-411C-40FD-A19B-860D49F42061}" type="presParOf" srcId="{B6CD42EC-5AD4-4004-AE5B-47EDA668DAA8}" destId="{D79B43FC-100B-4A0D-A4D5-0D2D04B99064}" srcOrd="1" destOrd="0" presId="urn:microsoft.com/office/officeart/2008/layout/VerticalCurvedList"/>
    <dgm:cxn modelId="{794BB944-68C0-47A5-9792-652802EB36AC}" type="presParOf" srcId="{B6CD42EC-5AD4-4004-AE5B-47EDA668DAA8}" destId="{3CAD8DA1-8D53-445C-ACE8-D8449E4F0F55}" srcOrd="2" destOrd="0" presId="urn:microsoft.com/office/officeart/2008/layout/VerticalCurvedList"/>
    <dgm:cxn modelId="{B8CC75C4-3D1A-49E7-80D2-915668C1368C}" type="presParOf" srcId="{B6CD42EC-5AD4-4004-AE5B-47EDA668DAA8}" destId="{429CABD1-4116-474B-81BF-735E2CA9DD00}" srcOrd="3" destOrd="0" presId="urn:microsoft.com/office/officeart/2008/layout/VerticalCurvedList"/>
    <dgm:cxn modelId="{28110BB8-F33F-498C-9A75-98364B05EFA5}" type="presParOf" srcId="{90561C55-3C6E-4D53-85E1-2C50BCDDA392}" destId="{58319267-C71E-43C9-94E1-827D0616C7A7}" srcOrd="1" destOrd="0" presId="urn:microsoft.com/office/officeart/2008/layout/VerticalCurvedList"/>
    <dgm:cxn modelId="{3866F6C9-5521-48F2-B6C3-40C9896E1605}" type="presParOf" srcId="{90561C55-3C6E-4D53-85E1-2C50BCDDA392}" destId="{79F9B8A9-2412-4B74-84A9-69422DB81CDC}" srcOrd="2" destOrd="0" presId="urn:microsoft.com/office/officeart/2008/layout/VerticalCurvedList"/>
    <dgm:cxn modelId="{D2205A4F-BB7A-4399-BC2F-78E18EC6EAFE}" type="presParOf" srcId="{79F9B8A9-2412-4B74-84A9-69422DB81CDC}" destId="{07CB3071-D555-47DA-A36A-69EB91531FD8}" srcOrd="0" destOrd="0" presId="urn:microsoft.com/office/officeart/2008/layout/VerticalCurvedList"/>
    <dgm:cxn modelId="{602753E6-8A03-492B-861A-6B9532B5AA28}" type="presParOf" srcId="{90561C55-3C6E-4D53-85E1-2C50BCDDA392}" destId="{95DE6538-27BD-44AF-A1A8-CA8F6B10FDD2}" srcOrd="3" destOrd="0" presId="urn:microsoft.com/office/officeart/2008/layout/VerticalCurvedList"/>
    <dgm:cxn modelId="{AEC540A3-E86A-4075-8BE4-263F4AFF4EA1}" type="presParOf" srcId="{90561C55-3C6E-4D53-85E1-2C50BCDDA392}" destId="{312BDEE8-85BD-4F02-B35B-2CC8E701C98B}" srcOrd="4" destOrd="0" presId="urn:microsoft.com/office/officeart/2008/layout/VerticalCurvedList"/>
    <dgm:cxn modelId="{CD5D1014-B7CB-4B47-9A02-5FBF90928A73}" type="presParOf" srcId="{312BDEE8-85BD-4F02-B35B-2CC8E701C98B}" destId="{3F8116AC-FAC3-4E95-9865-93CCFEB191B9}" srcOrd="0" destOrd="0" presId="urn:microsoft.com/office/officeart/2008/layout/VerticalCurvedList"/>
    <dgm:cxn modelId="{987EB7C0-CA3E-4874-85E0-01E9060A2D35}" type="presParOf" srcId="{90561C55-3C6E-4D53-85E1-2C50BCDDA392}" destId="{E131CE4A-9776-44F4-BC03-867682E21374}" srcOrd="5" destOrd="0" presId="urn:microsoft.com/office/officeart/2008/layout/VerticalCurvedList"/>
    <dgm:cxn modelId="{91E55363-8DCA-455E-A203-06A9410994CB}" type="presParOf" srcId="{90561C55-3C6E-4D53-85E1-2C50BCDDA392}" destId="{AC9A216A-8375-48F9-A4E6-8E0B64C0209B}" srcOrd="6" destOrd="0" presId="urn:microsoft.com/office/officeart/2008/layout/VerticalCurvedList"/>
    <dgm:cxn modelId="{D866D586-1293-4049-B6E3-B467C1D5ED64}" type="presParOf" srcId="{AC9A216A-8375-48F9-A4E6-8E0B64C0209B}" destId="{A965097E-32F1-4AB8-8C4E-2814A7596B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8DC21-3E65-409D-AD53-DA51BB9198A0}">
      <dsp:nvSpPr>
        <dsp:cNvPr id="0" name=""/>
        <dsp:cNvSpPr/>
      </dsp:nvSpPr>
      <dsp:spPr>
        <a:xfrm>
          <a:off x="539352" y="491790"/>
          <a:ext cx="2292838" cy="22928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9B5DD6-89E9-4537-B415-4205CEB9323A}">
      <dsp:nvSpPr>
        <dsp:cNvPr id="0" name=""/>
        <dsp:cNvSpPr/>
      </dsp:nvSpPr>
      <dsp:spPr>
        <a:xfrm>
          <a:off x="69531" y="2749414"/>
          <a:ext cx="323247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3335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noProof="0" dirty="0"/>
            <a:t>Technickou zručnost </a:t>
          </a:r>
        </a:p>
      </dsp:txBody>
      <dsp:txXfrm>
        <a:off x="69531" y="2749414"/>
        <a:ext cx="3232479" cy="720000"/>
      </dsp:txXfrm>
    </dsp:sp>
    <dsp:sp modelId="{CE9DF0E8-B0DE-4E1E-9FF4-6006AD8428DB}">
      <dsp:nvSpPr>
        <dsp:cNvPr id="0" name=""/>
        <dsp:cNvSpPr/>
      </dsp:nvSpPr>
      <dsp:spPr>
        <a:xfrm>
          <a:off x="4337515" y="491790"/>
          <a:ext cx="2292838" cy="229283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120873-6F5C-4053-8EAD-6287A7F1097E}">
      <dsp:nvSpPr>
        <dsp:cNvPr id="0" name=""/>
        <dsp:cNvSpPr/>
      </dsp:nvSpPr>
      <dsp:spPr>
        <a:xfrm>
          <a:off x="3867695" y="2749414"/>
          <a:ext cx="323247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3335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noProof="0"/>
            <a:t>Programování</a:t>
          </a:r>
        </a:p>
      </dsp:txBody>
      <dsp:txXfrm>
        <a:off x="3867695" y="2749414"/>
        <a:ext cx="3232479" cy="720000"/>
      </dsp:txXfrm>
    </dsp:sp>
    <dsp:sp modelId="{6DB1FE51-13D0-4A38-AD6E-48D4371A1AF3}">
      <dsp:nvSpPr>
        <dsp:cNvPr id="0" name=""/>
        <dsp:cNvSpPr/>
      </dsp:nvSpPr>
      <dsp:spPr>
        <a:xfrm>
          <a:off x="8135679" y="491790"/>
          <a:ext cx="2292838" cy="229283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3097FC-B1F8-4953-B0AB-E8E73D968D1C}">
      <dsp:nvSpPr>
        <dsp:cNvPr id="0" name=""/>
        <dsp:cNvSpPr/>
      </dsp:nvSpPr>
      <dsp:spPr>
        <a:xfrm>
          <a:off x="7665858" y="2749414"/>
          <a:ext cx="323247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3335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noProof="0" dirty="0"/>
            <a:t>Kreativitu</a:t>
          </a:r>
        </a:p>
      </dsp:txBody>
      <dsp:txXfrm>
        <a:off x="7665858" y="2749414"/>
        <a:ext cx="3232479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B43FC-100B-4A0D-A4D5-0D2D04B99064}">
      <dsp:nvSpPr>
        <dsp:cNvPr id="0" name=""/>
        <dsp:cNvSpPr/>
      </dsp:nvSpPr>
      <dsp:spPr>
        <a:xfrm>
          <a:off x="-4028574" y="-618397"/>
          <a:ext cx="4800732" cy="4800732"/>
        </a:xfrm>
        <a:prstGeom prst="blockArc">
          <a:avLst>
            <a:gd name="adj1" fmla="val 18900000"/>
            <a:gd name="adj2" fmla="val 2700000"/>
            <a:gd name="adj3" fmla="val 450"/>
          </a:avLst>
        </a:prstGeom>
        <a:noFill/>
        <a:ln w="1270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19267-C71E-43C9-94E1-827D0616C7A7}">
      <dsp:nvSpPr>
        <dsp:cNvPr id="0" name=""/>
        <dsp:cNvSpPr/>
      </dsp:nvSpPr>
      <dsp:spPr>
        <a:xfrm>
          <a:off x="496568" y="356393"/>
          <a:ext cx="6310391" cy="7127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5775" tIns="88900" rIns="88900" bIns="88900" numCol="1" spcCol="1270" rtlCol="0" anchor="ctr" anchorCtr="0">
          <a:noAutofit/>
        </a:bodyPr>
        <a:lstStyle/>
        <a:p>
          <a:pPr marL="0" lvl="0" indent="0" algn="l" defTabSz="1555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noProof="0" dirty="0"/>
            <a:t>Lego </a:t>
          </a:r>
          <a:r>
            <a:rPr lang="cs-CZ" sz="3500" kern="1200" noProof="0" dirty="0" err="1"/>
            <a:t>SpikePrime</a:t>
          </a:r>
          <a:r>
            <a:rPr lang="cs-CZ" sz="3500" kern="1200" noProof="0" dirty="0"/>
            <a:t>	</a:t>
          </a:r>
        </a:p>
      </dsp:txBody>
      <dsp:txXfrm>
        <a:off x="496568" y="356393"/>
        <a:ext cx="6310391" cy="712787"/>
      </dsp:txXfrm>
    </dsp:sp>
    <dsp:sp modelId="{07CB3071-D555-47DA-A36A-69EB91531FD8}">
      <dsp:nvSpPr>
        <dsp:cNvPr id="0" name=""/>
        <dsp:cNvSpPr/>
      </dsp:nvSpPr>
      <dsp:spPr>
        <a:xfrm>
          <a:off x="0" y="246134"/>
          <a:ext cx="890984" cy="8909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DE6538-27BD-44AF-A1A8-CA8F6B10FDD2}">
      <dsp:nvSpPr>
        <dsp:cNvPr id="0" name=""/>
        <dsp:cNvSpPr/>
      </dsp:nvSpPr>
      <dsp:spPr>
        <a:xfrm>
          <a:off x="755666" y="1425575"/>
          <a:ext cx="6051292" cy="7127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5775" tIns="88900" rIns="88900" bIns="88900" numCol="1" spcCol="1270" rtlCol="0" anchor="ctr" anchorCtr="0">
          <a:noAutofit/>
        </a:bodyPr>
        <a:lstStyle/>
        <a:p>
          <a:pPr marL="0" lvl="0" indent="0" algn="l" defTabSz="1555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noProof="0" dirty="0"/>
            <a:t>Lego EV3</a:t>
          </a:r>
        </a:p>
      </dsp:txBody>
      <dsp:txXfrm>
        <a:off x="755666" y="1425575"/>
        <a:ext cx="6051292" cy="712787"/>
      </dsp:txXfrm>
    </dsp:sp>
    <dsp:sp modelId="{3F8116AC-FAC3-4E95-9865-93CCFEB191B9}">
      <dsp:nvSpPr>
        <dsp:cNvPr id="0" name=""/>
        <dsp:cNvSpPr/>
      </dsp:nvSpPr>
      <dsp:spPr>
        <a:xfrm>
          <a:off x="310174" y="1336476"/>
          <a:ext cx="890984" cy="8909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31CE4A-9776-44F4-BC03-867682E21374}">
      <dsp:nvSpPr>
        <dsp:cNvPr id="0" name=""/>
        <dsp:cNvSpPr/>
      </dsp:nvSpPr>
      <dsp:spPr>
        <a:xfrm>
          <a:off x="496568" y="2494756"/>
          <a:ext cx="6310391" cy="7127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5775" tIns="88900" rIns="88900" bIns="88900" numCol="1" spcCol="1270" rtlCol="0" anchor="ctr" anchorCtr="0">
          <a:noAutofit/>
        </a:bodyPr>
        <a:lstStyle/>
        <a:p>
          <a:pPr marL="0" lvl="0" indent="0" algn="l" defTabSz="1555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noProof="0" dirty="0"/>
            <a:t>Lego NXT</a:t>
          </a:r>
        </a:p>
      </dsp:txBody>
      <dsp:txXfrm>
        <a:off x="496568" y="2494756"/>
        <a:ext cx="6310391" cy="712787"/>
      </dsp:txXfrm>
    </dsp:sp>
    <dsp:sp modelId="{A965097E-32F1-4AB8-8C4E-2814A7596B2F}">
      <dsp:nvSpPr>
        <dsp:cNvPr id="0" name=""/>
        <dsp:cNvSpPr/>
      </dsp:nvSpPr>
      <dsp:spPr>
        <a:xfrm>
          <a:off x="51076" y="2405658"/>
          <a:ext cx="890984" cy="8909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B43FC-100B-4A0D-A4D5-0D2D04B99064}">
      <dsp:nvSpPr>
        <dsp:cNvPr id="0" name=""/>
        <dsp:cNvSpPr/>
      </dsp:nvSpPr>
      <dsp:spPr>
        <a:xfrm>
          <a:off x="-4028574" y="-618397"/>
          <a:ext cx="4800732" cy="4800732"/>
        </a:xfrm>
        <a:prstGeom prst="blockArc">
          <a:avLst>
            <a:gd name="adj1" fmla="val 18900000"/>
            <a:gd name="adj2" fmla="val 2700000"/>
            <a:gd name="adj3" fmla="val 450"/>
          </a:avLst>
        </a:prstGeom>
        <a:noFill/>
        <a:ln w="1270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19267-C71E-43C9-94E1-827D0616C7A7}">
      <dsp:nvSpPr>
        <dsp:cNvPr id="0" name=""/>
        <dsp:cNvSpPr/>
      </dsp:nvSpPr>
      <dsp:spPr>
        <a:xfrm>
          <a:off x="496568" y="356393"/>
          <a:ext cx="6310391" cy="7127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5775" tIns="55880" rIns="55880" bIns="55880" numCol="1" spcCol="1270" rtlCol="0" anchor="ctr" anchorCtr="0">
          <a:noAutofit/>
        </a:bodyPr>
        <a:lstStyle/>
        <a:p>
          <a:pPr marL="0" lvl="0" indent="0" algn="l" defTabSz="9779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noProof="0" dirty="0"/>
            <a:t>Sestavit a naprogramovat robota dle plánu	</a:t>
          </a:r>
        </a:p>
      </dsp:txBody>
      <dsp:txXfrm>
        <a:off x="496568" y="356393"/>
        <a:ext cx="6310391" cy="712787"/>
      </dsp:txXfrm>
    </dsp:sp>
    <dsp:sp modelId="{07CB3071-D555-47DA-A36A-69EB91531FD8}">
      <dsp:nvSpPr>
        <dsp:cNvPr id="0" name=""/>
        <dsp:cNvSpPr/>
      </dsp:nvSpPr>
      <dsp:spPr>
        <a:xfrm>
          <a:off x="0" y="246134"/>
          <a:ext cx="890984" cy="8909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DE6538-27BD-44AF-A1A8-CA8F6B10FDD2}">
      <dsp:nvSpPr>
        <dsp:cNvPr id="0" name=""/>
        <dsp:cNvSpPr/>
      </dsp:nvSpPr>
      <dsp:spPr>
        <a:xfrm>
          <a:off x="755666" y="1425575"/>
          <a:ext cx="6051292" cy="7127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5775" tIns="55880" rIns="55880" bIns="55880" numCol="1" spcCol="1270" rtlCol="0" anchor="ctr" anchorCtr="0">
          <a:noAutofit/>
        </a:bodyPr>
        <a:lstStyle/>
        <a:p>
          <a:pPr marL="0" lvl="0" indent="0" algn="l" defTabSz="9779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noProof="0" dirty="0"/>
            <a:t>Upravit základní hodnoty v programu</a:t>
          </a:r>
        </a:p>
      </dsp:txBody>
      <dsp:txXfrm>
        <a:off x="755666" y="1425575"/>
        <a:ext cx="6051292" cy="712787"/>
      </dsp:txXfrm>
    </dsp:sp>
    <dsp:sp modelId="{3F8116AC-FAC3-4E95-9865-93CCFEB191B9}">
      <dsp:nvSpPr>
        <dsp:cNvPr id="0" name=""/>
        <dsp:cNvSpPr/>
      </dsp:nvSpPr>
      <dsp:spPr>
        <a:xfrm>
          <a:off x="310174" y="1336476"/>
          <a:ext cx="890984" cy="8909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31CE4A-9776-44F4-BC03-867682E21374}">
      <dsp:nvSpPr>
        <dsp:cNvPr id="0" name=""/>
        <dsp:cNvSpPr/>
      </dsp:nvSpPr>
      <dsp:spPr>
        <a:xfrm>
          <a:off x="496568" y="2494756"/>
          <a:ext cx="6310391" cy="7127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5775" tIns="55880" rIns="55880" bIns="55880" numCol="1" spcCol="1270" rtlCol="0" anchor="ctr" anchorCtr="0">
          <a:noAutofit/>
        </a:bodyPr>
        <a:lstStyle/>
        <a:p>
          <a:pPr marL="0" lvl="0" indent="0" algn="l" defTabSz="9779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noProof="0" dirty="0"/>
            <a:t>Vytvořit vlastní projekt robota včetně programu </a:t>
          </a:r>
        </a:p>
      </dsp:txBody>
      <dsp:txXfrm>
        <a:off x="496568" y="2494756"/>
        <a:ext cx="6310391" cy="712787"/>
      </dsp:txXfrm>
    </dsp:sp>
    <dsp:sp modelId="{A965097E-32F1-4AB8-8C4E-2814A7596B2F}">
      <dsp:nvSpPr>
        <dsp:cNvPr id="0" name=""/>
        <dsp:cNvSpPr/>
      </dsp:nvSpPr>
      <dsp:spPr>
        <a:xfrm>
          <a:off x="51076" y="2405658"/>
          <a:ext cx="890984" cy="8909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13D8C6B1-37E7-4B31-BA4E-EE7C607C85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9E00DAE-A519-441B-B303-7FB3F51BC2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2D0BA-DB5F-4AA6-AD46-9F001552A8A7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101AD5-4FD4-4E73-ADF3-AC84A0C0EA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99E648-90AC-4DC9-AD16-0D29492C58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F7D78-1B31-4429-8EBA-B96959E8A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1526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33A40-CB7C-4082-8730-747021FE674D}" type="datetimeFigureOut">
              <a:rPr lang="cs-CZ" noProof="0" smtClean="0"/>
              <a:t>20.02.2023</a:t>
            </a:fld>
            <a:endParaRPr lang="cs-CZ" noProof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dirty="0"/>
              <a:t>Upravte styly předlohy textu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B96DB-7961-4665-BC0B-0E94575174E2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154399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96DB-7961-4665-BC0B-0E94575174E2}" type="slidenum">
              <a:rPr lang="cs-CZ" noProof="0" smtClean="0"/>
              <a:t>1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2984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96DB-7961-4665-BC0B-0E94575174E2}" type="slidenum">
              <a:rPr lang="cs-CZ" noProof="0" smtClean="0"/>
              <a:t>2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8304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96DB-7961-4665-BC0B-0E94575174E2}" type="slidenum">
              <a:rPr lang="cs-CZ" noProof="0" smtClean="0"/>
              <a:t>3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44241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96DB-7961-4665-BC0B-0E94575174E2}" type="slidenum">
              <a:rPr lang="cs-CZ" noProof="0" smtClean="0"/>
              <a:t>4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83311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96DB-7961-4665-BC0B-0E94575174E2}" type="slidenum">
              <a:rPr lang="cs-CZ" noProof="0" smtClean="0"/>
              <a:t>5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095544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96DB-7961-4665-BC0B-0E94575174E2}" type="slidenum">
              <a:rPr lang="cs-CZ" noProof="0" smtClean="0"/>
              <a:t>6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201901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4CF67D5-7113-4F58-90C9-7936E219A927}" type="datetime1">
              <a:rPr lang="cs-CZ" noProof="0" smtClean="0"/>
              <a:t>20.02.2023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CBE8CE-5C92-4D1A-BE9B-39275DD4E21B}" type="datetime1">
              <a:rPr lang="cs-CZ" noProof="0" smtClean="0"/>
              <a:t>20.02.2023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B233EC6-32EC-40F2-A899-8731B976E638}" type="datetime1">
              <a:rPr lang="cs-CZ" noProof="0" smtClean="0"/>
              <a:t>20.02.2023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B7B60F-068D-4530-981A-D64FDAEE4042}" type="datetime1">
              <a:rPr lang="cs-CZ" noProof="0" smtClean="0"/>
              <a:t>20.02.2023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0E77078-8498-416E-8C2B-44BCB10DADE3}" type="datetime1">
              <a:rPr lang="cs-CZ" noProof="0" smtClean="0"/>
              <a:t>20.02.2023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 hasCustomPrompt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é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2425AC-A8CC-4FD5-80CB-DB62F33CC7E2}" type="datetime1">
              <a:rPr lang="cs-CZ" noProof="0" smtClean="0"/>
              <a:t>20.02.2023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 hasCustomPrompt="1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7" name="Zástupné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73C0A0-F997-4689-B91B-3C30EE9CB784}" type="datetime1">
              <a:rPr lang="cs-CZ" noProof="0" smtClean="0"/>
              <a:t>20.02.2023</a:t>
            </a:fld>
            <a:endParaRPr lang="cs-CZ" noProof="0"/>
          </a:p>
        </p:txBody>
      </p:sp>
      <p:sp>
        <p:nvSpPr>
          <p:cNvPr id="8" name="Zástupné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é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2786CC-6742-46F7-827E-F58BF345F5D8}" type="datetime1">
              <a:rPr lang="cs-CZ" noProof="0" smtClean="0"/>
              <a:t>20.02.2023</a:t>
            </a:fld>
            <a:endParaRPr lang="cs-CZ" noProof="0"/>
          </a:p>
        </p:txBody>
      </p:sp>
      <p:sp>
        <p:nvSpPr>
          <p:cNvPr id="4" name="Zástupné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7" name="Obdélník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952648-A78A-4608-9A01-2A97839C2F58}" type="datetime1">
              <a:rPr lang="cs-CZ" noProof="0" smtClean="0"/>
              <a:t>20.02.2023</a:t>
            </a:fld>
            <a:endParaRPr lang="cs-CZ" noProof="0"/>
          </a:p>
        </p:txBody>
      </p:sp>
      <p:sp>
        <p:nvSpPr>
          <p:cNvPr id="3" name="Zástupné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5" name="Zástupné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6A62E91A-98DC-4F55-B956-A4A34416FE5F}" type="datetime1">
              <a:rPr lang="cs-CZ" noProof="0" smtClean="0"/>
              <a:t>20.02.2023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5" name="Zástupné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FB8D6C-5A19-4086-8755-0C0638DA7ADB}" type="datetime1">
              <a:rPr lang="cs-CZ" noProof="0" smtClean="0"/>
              <a:t>20.02.2023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68A20929-4667-4121-800C-DB300D315348}" type="datetime1">
              <a:rPr lang="cs-CZ" noProof="0" smtClean="0"/>
              <a:t>20.02.2023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9" name="Obdélník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Obdélník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Obdélník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1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0.jpg"/><Relationship Id="rId4" Type="http://schemas.openxmlformats.org/officeDocument/2006/relationships/diagramData" Target="../diagrams/data2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microsoft.com/office/2007/relationships/media" Target="../media/media2.mp4"/><Relationship Id="rId7" Type="http://schemas.openxmlformats.org/officeDocument/2006/relationships/image" Target="../media/image15.jpeg"/><Relationship Id="rId12" Type="http://schemas.openxmlformats.org/officeDocument/2006/relationships/image" Target="../media/image20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video" Target="../media/media2.mp4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bdélník 14">
            <a:extLst>
              <a:ext uri="{FF2B5EF4-FFF2-40B4-BE49-F238E27FC236}">
                <a16:creationId xmlns:a16="http://schemas.microsoft.com/office/drawing/2014/main" id="{493D4EDA-58E0-40CC-B3CA-14CDEB349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/>
          </a:p>
        </p:txBody>
      </p:sp>
      <p:pic>
        <p:nvPicPr>
          <p:cNvPr id="7" name="Obrázek 6" descr="Digitální spoje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A9EB0BC-A85E-4C26-B355-5DFCEF6CC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3643E56B-BD42-413D-B17D-7958270F5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96C04F74-9467-4FA5-95DC-8D481A297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D73DE1C3-5C37-42E9-A3F0-256F19383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Obdélník 21">
            <a:extLst>
              <a:ext uri="{FF2B5EF4-FFF2-40B4-BE49-F238E27FC236}">
                <a16:creationId xmlns:a16="http://schemas.microsoft.com/office/drawing/2014/main" id="{4A2E7EC3-E07C-46CE-9B25-41865A506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72000"/>
            <a:ext cx="10993549" cy="895244"/>
          </a:xfrm>
        </p:spPr>
        <p:txBody>
          <a:bodyPr rtlCol="0">
            <a:noAutofit/>
          </a:bodyPr>
          <a:lstStyle/>
          <a:p>
            <a:pPr algn="ctr" rtl="0"/>
            <a:r>
              <a:rPr lang="cs-CZ" sz="6000" dirty="0">
                <a:solidFill>
                  <a:schemeClr val="bg1"/>
                </a:solidFill>
              </a:rPr>
              <a:t>robotika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67246"/>
            <a:ext cx="10993546" cy="484822"/>
          </a:xfrm>
        </p:spPr>
        <p:txBody>
          <a:bodyPr rtlCol="0">
            <a:normAutofit/>
          </a:bodyPr>
          <a:lstStyle/>
          <a:p>
            <a:pPr algn="ctr" rtl="0"/>
            <a:r>
              <a:rPr lang="cs-CZ" dirty="0">
                <a:solidFill>
                  <a:srgbClr val="7CEBFF"/>
                </a:solidFill>
              </a:rPr>
              <a:t>Volitelný předmět 8. 9. ročník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ECBFFF6-B0AF-A5DD-D296-AD5AFBC00405}"/>
              </a:ext>
            </a:extLst>
          </p:cNvPr>
          <p:cNvSpPr txBox="1"/>
          <p:nvPr/>
        </p:nvSpPr>
        <p:spPr>
          <a:xfrm>
            <a:off x="9826449" y="5952068"/>
            <a:ext cx="2015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Petr Kamenský</a:t>
            </a:r>
          </a:p>
        </p:txBody>
      </p:sp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Obdélník 21">
            <a:extLst>
              <a:ext uri="{FF2B5EF4-FFF2-40B4-BE49-F238E27FC236}">
                <a16:creationId xmlns:a16="http://schemas.microsoft.com/office/drawing/2014/main" id="{BFDA9692-ECDC-4B59-86B2-8C90FDE1A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12"/>
            <a:ext cx="12192000" cy="6321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2C05506-42A1-49C0-9D87-081CCD902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040558-A365-4CCE-92FA-5A48CD98F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4487"/>
            <a:ext cx="11029616" cy="718870"/>
          </a:xfrm>
        </p:spPr>
        <p:txBody>
          <a:bodyPr rtlCol="0">
            <a:normAutofit/>
          </a:bodyPr>
          <a:lstStyle/>
          <a:p>
            <a:pPr rtl="0"/>
            <a:r>
              <a:rPr lang="cs-CZ" dirty="0">
                <a:solidFill>
                  <a:srgbClr val="FFFEFF"/>
                </a:solidFill>
              </a:rPr>
              <a:t>Co rozvíjíme</a:t>
            </a:r>
          </a:p>
        </p:txBody>
      </p:sp>
      <p:graphicFrame>
        <p:nvGraphicFramePr>
          <p:cNvPr id="4" name="Zástupný obsah 3" descr="Obrázek SmartArt s ikonami">
            <a:extLst>
              <a:ext uri="{FF2B5EF4-FFF2-40B4-BE49-F238E27FC236}">
                <a16:creationId xmlns:a16="http://schemas.microsoft.com/office/drawing/2014/main" id="{81E592E1-99DF-4294-A2E9-EF46299BD3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4981878"/>
              </p:ext>
            </p:extLst>
          </p:nvPr>
        </p:nvGraphicFramePr>
        <p:xfrm>
          <a:off x="642939" y="858445"/>
          <a:ext cx="10967870" cy="396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334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Obdélník 12">
            <a:extLst>
              <a:ext uri="{FF2B5EF4-FFF2-40B4-BE49-F238E27FC236}">
                <a16:creationId xmlns:a16="http://schemas.microsoft.com/office/drawing/2014/main" id="{4AE9D071-98CF-435C-BD2B-976514544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pic>
        <p:nvPicPr>
          <p:cNvPr id="8" name="Zástupný obsah 4" descr="Digitální čísla">
            <a:extLst>
              <a:ext uri="{FF2B5EF4-FFF2-40B4-BE49-F238E27FC236}">
                <a16:creationId xmlns:a16="http://schemas.microsoft.com/office/drawing/2014/main" id="{EA70616B-E344-4856-8DF9-707C26236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81" r="9091" b="127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D619FC33-16ED-4246-9596-BEFEB55E4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7" y="457200"/>
            <a:ext cx="7507083" cy="5935132"/>
            <a:chOff x="438067" y="457200"/>
            <a:chExt cx="7507083" cy="5935132"/>
          </a:xfrm>
        </p:grpSpPr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2EEA80E1-F99F-4009-837F-2F72F8A5D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7" y="618067"/>
              <a:ext cx="7503665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0230AF9A-4641-4BD8-9F95-9607CD304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8703D4EC-9389-41B6-B88B-B6FDC8CD3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F2616EE-270D-4F4C-BA1F-2708D387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7213600" cy="1121871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cs-CZ" dirty="0"/>
              <a:t>S čím pracujeme</a:t>
            </a:r>
          </a:p>
        </p:txBody>
      </p:sp>
      <p:graphicFrame>
        <p:nvGraphicFramePr>
          <p:cNvPr id="6" name="Zástupný obsah 5" descr="SmartArt">
            <a:extLst>
              <a:ext uri="{FF2B5EF4-FFF2-40B4-BE49-F238E27FC236}">
                <a16:creationId xmlns:a16="http://schemas.microsoft.com/office/drawing/2014/main" id="{BF629521-FFD2-45DA-9D1D-A5F09BD5A2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1247587"/>
              </p:ext>
            </p:extLst>
          </p:nvPr>
        </p:nvGraphicFramePr>
        <p:xfrm>
          <a:off x="719571" y="2198254"/>
          <a:ext cx="6854248" cy="3563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7C61181E-F676-D5B7-23ED-563C68A874D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306" t="13473" r="21694" b="16017"/>
          <a:stretch/>
        </p:blipFill>
        <p:spPr>
          <a:xfrm>
            <a:off x="6632541" y="1656911"/>
            <a:ext cx="1298769" cy="1695890"/>
          </a:xfrm>
          <a:prstGeom prst="rect">
            <a:avLst/>
          </a:prstGeom>
        </p:spPr>
      </p:pic>
      <p:pic>
        <p:nvPicPr>
          <p:cNvPr id="7" name="Obrázek 6" descr="Obsah obrázku zařízení&#10;&#10;Popis byl vytvořen automaticky">
            <a:extLst>
              <a:ext uri="{FF2B5EF4-FFF2-40B4-BE49-F238E27FC236}">
                <a16:creationId xmlns:a16="http://schemas.microsoft.com/office/drawing/2014/main" id="{269111B2-6C0A-3372-BD5A-49105A31D3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333" t="29306" r="28451" b="34861"/>
          <a:stretch/>
        </p:blipFill>
        <p:spPr>
          <a:xfrm>
            <a:off x="6632541" y="3505199"/>
            <a:ext cx="1312910" cy="108863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C020754-B3AC-0807-1C91-7EF76B3012E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959" r="2499"/>
          <a:stretch/>
        </p:blipFill>
        <p:spPr>
          <a:xfrm>
            <a:off x="6630682" y="4740793"/>
            <a:ext cx="1312909" cy="10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22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1633EB-7DCB-4DDC-80AF-C885A3EE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V čem programujeme</a:t>
            </a:r>
            <a:br>
              <a:rPr lang="cs-CZ" dirty="0"/>
            </a:br>
            <a:r>
              <a:rPr lang="cs-CZ" dirty="0"/>
              <a:t> </a:t>
            </a:r>
            <a:r>
              <a:rPr lang="cs-CZ" dirty="0" err="1"/>
              <a:t>Spikeprime</a:t>
            </a:r>
            <a:r>
              <a:rPr lang="cs-CZ" dirty="0"/>
              <a:t> 									Ev3							</a:t>
            </a:r>
            <a:r>
              <a:rPr lang="cs-CZ" dirty="0" err="1"/>
              <a:t>nxt</a:t>
            </a:r>
            <a:r>
              <a:rPr lang="cs-CZ" dirty="0"/>
              <a:t>	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E98E3BB2-CB67-022D-B6A8-B47124DD1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93" y="2146615"/>
            <a:ext cx="4903804" cy="46256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33DFE84-3EFC-983E-F0B7-9ADC4F3BE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188" y="2230594"/>
            <a:ext cx="2518870" cy="239681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8E55F5F-1C9F-D894-2A7F-6EBB1F83D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396" y="2135448"/>
            <a:ext cx="3774679" cy="26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07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Obdélník 12">
            <a:extLst>
              <a:ext uri="{FF2B5EF4-FFF2-40B4-BE49-F238E27FC236}">
                <a16:creationId xmlns:a16="http://schemas.microsoft.com/office/drawing/2014/main" id="{4AE9D071-98CF-435C-BD2B-976514544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pic>
        <p:nvPicPr>
          <p:cNvPr id="8" name="Zástupný obsah 4" descr="Digitální čísla">
            <a:extLst>
              <a:ext uri="{FF2B5EF4-FFF2-40B4-BE49-F238E27FC236}">
                <a16:creationId xmlns:a16="http://schemas.microsoft.com/office/drawing/2014/main" id="{EA70616B-E344-4856-8DF9-707C26236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81" r="9091" b="127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D619FC33-16ED-4246-9596-BEFEB55E4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7" y="457200"/>
            <a:ext cx="7507083" cy="5935132"/>
            <a:chOff x="438067" y="457200"/>
            <a:chExt cx="7507083" cy="5935132"/>
          </a:xfrm>
        </p:grpSpPr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2EEA80E1-F99F-4009-837F-2F72F8A5D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7" y="618067"/>
              <a:ext cx="7503665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0230AF9A-4641-4BD8-9F95-9607CD304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8703D4EC-9389-41B6-B88B-B6FDC8CD3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F2616EE-270D-4F4C-BA1F-2708D387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7213600" cy="1121871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cs-CZ" dirty="0"/>
              <a:t>Co se učíme</a:t>
            </a:r>
          </a:p>
        </p:txBody>
      </p:sp>
      <p:graphicFrame>
        <p:nvGraphicFramePr>
          <p:cNvPr id="6" name="Zástupný obsah 5" descr="SmartArt">
            <a:extLst>
              <a:ext uri="{FF2B5EF4-FFF2-40B4-BE49-F238E27FC236}">
                <a16:creationId xmlns:a16="http://schemas.microsoft.com/office/drawing/2014/main" id="{BF629521-FFD2-45DA-9D1D-A5F09BD5A2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752421"/>
              </p:ext>
            </p:extLst>
          </p:nvPr>
        </p:nvGraphicFramePr>
        <p:xfrm>
          <a:off x="719571" y="2198254"/>
          <a:ext cx="6854248" cy="3563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53704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Obdélník 9">
            <a:extLst>
              <a:ext uri="{FF2B5EF4-FFF2-40B4-BE49-F238E27FC236}">
                <a16:creationId xmlns:a16="http://schemas.microsoft.com/office/drawing/2014/main" id="{379F11E2-8BA5-4C5C-AE7C-361E5EA01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/>
          </a:p>
        </p:txBody>
      </p:sp>
      <p:pic>
        <p:nvPicPr>
          <p:cNvPr id="5" name="Obrázek 4" descr="Digitální čísla">
            <a:extLst>
              <a:ext uri="{FF2B5EF4-FFF2-40B4-BE49-F238E27FC236}">
                <a16:creationId xmlns:a16="http://schemas.microsoft.com/office/drawing/2014/main" id="{A21EA617-6D48-425F-97A8-7FEC82C8F4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9" r="9642" b="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7C00E1DA-EC7C-40FC-95E3-11FDCD2E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87E73C-2B1A-4602-BFBE-CFE1E55D9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3018" y="2136095"/>
            <a:ext cx="3081576" cy="1746762"/>
          </a:xfrm>
        </p:spPr>
        <p:txBody>
          <a:bodyPr rtlCol="0">
            <a:normAutofit/>
          </a:bodyPr>
          <a:lstStyle/>
          <a:p>
            <a:pPr rtl="0"/>
            <a:r>
              <a:rPr lang="cs-CZ" dirty="0">
                <a:solidFill>
                  <a:srgbClr val="FFFFFF"/>
                </a:solidFill>
              </a:rPr>
              <a:t>Co děláme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CB511D-EA45-4336-847C-125266714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3580701"/>
            <a:ext cx="3081576" cy="2629006"/>
          </a:xfrm>
        </p:spPr>
        <p:txBody>
          <a:bodyPr rtlCol="0">
            <a:normAutofit/>
          </a:bodyPr>
          <a:lstStyle/>
          <a:p>
            <a:pPr rtl="0"/>
            <a:endParaRPr lang="cs-CZ" dirty="0">
              <a:solidFill>
                <a:schemeClr val="bg2"/>
              </a:solidFill>
            </a:endParaRPr>
          </a:p>
          <a:p>
            <a:pPr rtl="0"/>
            <a:endParaRPr lang="cs-CZ" dirty="0">
              <a:solidFill>
                <a:schemeClr val="bg2"/>
              </a:solidFill>
            </a:endParaRPr>
          </a:p>
          <a:p>
            <a:pPr rtl="0"/>
            <a:endParaRPr lang="cs-CZ" dirty="0">
              <a:solidFill>
                <a:schemeClr val="bg2"/>
              </a:solidFill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A421166-2996-41A7-B094-AE5316F34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FDBB1B92-A3EB-43E4-8FAB-D20E8ED14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3F3972F4-FE7E-48EA-AAD8-9BE5750A6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221614E5-870B-4D5E-A43B-8FF7E5323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" name="Obrázek 7" descr="Obsah obrázku zeď, interiér&#10;&#10;Popis byl vytvořen automaticky">
            <a:extLst>
              <a:ext uri="{FF2B5EF4-FFF2-40B4-BE49-F238E27FC236}">
                <a16:creationId xmlns:a16="http://schemas.microsoft.com/office/drawing/2014/main" id="{020CAF5D-E06B-CFDF-05D9-43FF45E597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285" t="25527" r="10372"/>
          <a:stretch/>
        </p:blipFill>
        <p:spPr>
          <a:xfrm>
            <a:off x="5469697" y="808770"/>
            <a:ext cx="2329721" cy="2156462"/>
          </a:xfrm>
          <a:prstGeom prst="rect">
            <a:avLst/>
          </a:prstGeom>
        </p:spPr>
      </p:pic>
      <p:pic>
        <p:nvPicPr>
          <p:cNvPr id="18" name="Obrázek 17" descr="Obsah obrázku interiér, stůl, jídelní stůl&#10;&#10;Popis byl vytvořen automaticky">
            <a:extLst>
              <a:ext uri="{FF2B5EF4-FFF2-40B4-BE49-F238E27FC236}">
                <a16:creationId xmlns:a16="http://schemas.microsoft.com/office/drawing/2014/main" id="{83B458FF-08D5-D489-B5E7-216736CD2E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4876" y="4315522"/>
            <a:ext cx="3457860" cy="1945046"/>
          </a:xfrm>
          <a:prstGeom prst="rect">
            <a:avLst/>
          </a:prstGeom>
        </p:spPr>
      </p:pic>
      <p:pic>
        <p:nvPicPr>
          <p:cNvPr id="22" name="Video 21">
            <a:hlinkClick r:id="" action="ppaction://media"/>
            <a:extLst>
              <a:ext uri="{FF2B5EF4-FFF2-40B4-BE49-F238E27FC236}">
                <a16:creationId xmlns:a16="http://schemas.microsoft.com/office/drawing/2014/main" id="{1EBDE07C-7CF2-350F-170B-521F7E6CE8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07069" y="922442"/>
            <a:ext cx="3432647" cy="1945046"/>
          </a:xfrm>
          <a:prstGeom prst="rect">
            <a:avLst/>
          </a:prstGeom>
        </p:spPr>
      </p:pic>
      <p:pic>
        <p:nvPicPr>
          <p:cNvPr id="26" name="Video 25">
            <a:hlinkClick r:id="" action="ppaction://media"/>
            <a:extLst>
              <a:ext uri="{FF2B5EF4-FFF2-40B4-BE49-F238E27FC236}">
                <a16:creationId xmlns:a16="http://schemas.microsoft.com/office/drawing/2014/main" id="{1A9C059B-BB4C-594E-12FA-3DF8F3A5CAC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1206" y="2707689"/>
            <a:ext cx="4821173" cy="2731830"/>
          </a:xfrm>
          <a:prstGeom prst="rect">
            <a:avLst/>
          </a:prstGeom>
        </p:spPr>
      </p:pic>
      <p:pic>
        <p:nvPicPr>
          <p:cNvPr id="20" name="Obrázek 19" descr="Obsah obrázku text, pracovní stůl&#10;&#10;Popis byl vytvořen automaticky">
            <a:extLst>
              <a:ext uri="{FF2B5EF4-FFF2-40B4-BE49-F238E27FC236}">
                <a16:creationId xmlns:a16="http://schemas.microsoft.com/office/drawing/2014/main" id="{7C0BF1BA-5F9C-4B87-11A7-00B98ED33D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575" y="922441"/>
            <a:ext cx="1976093" cy="2634791"/>
          </a:xfrm>
          <a:prstGeom prst="rect">
            <a:avLst/>
          </a:prstGeom>
        </p:spPr>
      </p:pic>
      <p:pic>
        <p:nvPicPr>
          <p:cNvPr id="24" name="Obrázek 23" descr="Obsah obrázku text, osoba, počítač, přenosný počítač&#10;&#10;Popis byl vytvořen automaticky">
            <a:extLst>
              <a:ext uri="{FF2B5EF4-FFF2-40B4-BE49-F238E27FC236}">
                <a16:creationId xmlns:a16="http://schemas.microsoft.com/office/drawing/2014/main" id="{E6CC32D7-E4C2-F0B9-1754-C62DEF71FF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22340" y="4478933"/>
            <a:ext cx="2424433" cy="181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4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3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a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0CF3B2-1F0F-4FC5-8002-3E4869ABAD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BC12AA-1C15-4500-BC9C-8EE83A441DE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F69AFF4-BB30-4BA0-AD22-82CC3C432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 (design Dividenda)</Template>
  <TotalTime>309</TotalTime>
  <Words>80</Words>
  <Application>Microsoft Office PowerPoint</Application>
  <PresentationFormat>Širokoúhlá obrazovka</PresentationFormat>
  <Paragraphs>24</Paragraphs>
  <Slides>6</Slides>
  <Notes>6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Calibri</vt:lpstr>
      <vt:lpstr>Gill Sans MT</vt:lpstr>
      <vt:lpstr>Wingdings 2</vt:lpstr>
      <vt:lpstr>Dividenda</vt:lpstr>
      <vt:lpstr>robotika</vt:lpstr>
      <vt:lpstr>Co rozvíjíme</vt:lpstr>
      <vt:lpstr>S čím pracujeme</vt:lpstr>
      <vt:lpstr>V čem programujeme  Spikeprime          Ev3       nxt </vt:lpstr>
      <vt:lpstr>Co se učíme</vt:lpstr>
      <vt:lpstr>Co děláme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robotika</dc:title>
  <dc:creator>Petr Kamenský</dc:creator>
  <cp:lastModifiedBy>Michaela Fröhlichová</cp:lastModifiedBy>
  <cp:revision>10</cp:revision>
  <dcterms:created xsi:type="dcterms:W3CDTF">2023-02-15T08:33:53Z</dcterms:created>
  <dcterms:modified xsi:type="dcterms:W3CDTF">2023-02-20T06:28:21Z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